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A9D008-A5C3-4FEF-899D-9C75C0E73BB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A9D008-A5C3-4FEF-899D-9C75C0E73BB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A9D008-A5C3-4FEF-899D-9C75C0E73BB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A9D008-A5C3-4FEF-899D-9C75C0E73BB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A9D008-A5C3-4FEF-899D-9C75C0E73BB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A9D008-A5C3-4FEF-899D-9C75C0E73BB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A9D008-A5C3-4FEF-899D-9C75C0E73BB6}" type="datetimeFigureOut">
              <a:rPr lang="en-US" smtClean="0"/>
              <a:t>1/24/24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A9D008-A5C3-4FEF-899D-9C75C0E73BB6}" type="datetimeFigureOut">
              <a:rPr lang="en-US" smtClean="0"/>
              <a:t>1/24/24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9D008-A5C3-4FEF-899D-9C75C0E73BB6}" type="datetimeFigureOut">
              <a:rPr lang="en-US" smtClean="0"/>
              <a:t>1/24/24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A9D008-A5C3-4FEF-899D-9C75C0E73BB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A9D008-A5C3-4FEF-899D-9C75C0E73BB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BB614-58E0-4BE7-B880-A1B69531B5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9D008-A5C3-4FEF-899D-9C75C0E73BB6}" type="datetimeFigureOut">
              <a:rPr lang="en-US" smtClean="0"/>
              <a:t>1/24/24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BB614-58E0-4BE7-B880-A1B69531B5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Baptism Today</a:t>
            </a:r>
          </a:p>
        </p:txBody>
      </p:sp>
      <p:sp>
        <p:nvSpPr>
          <p:cNvPr id="3" name="Subtitle 2"/>
          <p:cNvSpPr>
            <a:spLocks noGrp="1"/>
          </p:cNvSpPr>
          <p:nvPr>
            <p:ph type="subTitle" idx="1"/>
          </p:nvPr>
        </p:nvSpPr>
        <p:spPr/>
        <p:txBody>
          <a:bodyPr/>
          <a:lstStyle/>
          <a:p>
            <a:r>
              <a:rPr lang="en-US" dirty="0">
                <a:solidFill>
                  <a:schemeClr val="tx1"/>
                </a:solidFill>
              </a:rPr>
              <a:t>What does baptism mean for your life today?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 QUESTIONS (2)</a:t>
            </a:r>
          </a:p>
        </p:txBody>
      </p:sp>
      <p:sp>
        <p:nvSpPr>
          <p:cNvPr id="3" name="Content Placeholder 2"/>
          <p:cNvSpPr>
            <a:spLocks noGrp="1"/>
          </p:cNvSpPr>
          <p:nvPr>
            <p:ph idx="1"/>
          </p:nvPr>
        </p:nvSpPr>
        <p:spPr/>
        <p:txBody>
          <a:bodyPr/>
          <a:lstStyle/>
          <a:p>
            <a:r>
              <a:rPr lang="en-US" dirty="0"/>
              <a:t>Who is supposed to baptize?</a:t>
            </a:r>
            <a:br>
              <a:rPr lang="en-US" dirty="0"/>
            </a:br>
            <a:r>
              <a:rPr lang="en-US" dirty="0"/>
              <a:t>When a church selects a pastor, the church asks him to do baptizing and other public ceremonies on behalf of the church.</a:t>
            </a:r>
          </a:p>
          <a:p>
            <a:endParaRPr lang="en-US" dirty="0"/>
          </a:p>
          <a:p>
            <a:r>
              <a:rPr lang="en-US" dirty="0"/>
              <a:t>But in an emergency, you could baptize. Note the next page: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WOULD SAY</a:t>
            </a:r>
          </a:p>
        </p:txBody>
      </p:sp>
      <p:sp>
        <p:nvSpPr>
          <p:cNvPr id="3" name="Content Placeholder 2"/>
          <p:cNvSpPr>
            <a:spLocks noGrp="1"/>
          </p:cNvSpPr>
          <p:nvPr>
            <p:ph idx="1"/>
          </p:nvPr>
        </p:nvSpPr>
        <p:spPr/>
        <p:txBody>
          <a:bodyPr/>
          <a:lstStyle/>
          <a:p>
            <a:r>
              <a:rPr lang="en-US" dirty="0"/>
              <a:t>Say the person’s name, then “I baptize you in the name of the Father, and of the Son, and of the Holy Spirit.”</a:t>
            </a:r>
          </a:p>
          <a:p>
            <a:endParaRPr lang="en-US" dirty="0"/>
          </a:p>
          <a:p>
            <a:r>
              <a:rPr lang="en-US" dirty="0"/>
              <a:t>The water can be put on or the person can be put into the water --- it doesn’t change the meaning.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BAPTIZE</a:t>
            </a:r>
          </a:p>
        </p:txBody>
      </p:sp>
      <p:sp>
        <p:nvSpPr>
          <p:cNvPr id="3" name="Content Placeholder 2"/>
          <p:cNvSpPr>
            <a:spLocks noGrp="1"/>
          </p:cNvSpPr>
          <p:nvPr>
            <p:ph idx="1"/>
          </p:nvPr>
        </p:nvSpPr>
        <p:spPr/>
        <p:txBody>
          <a:bodyPr/>
          <a:lstStyle/>
          <a:p>
            <a:r>
              <a:rPr lang="en-US" dirty="0"/>
              <a:t>If the person is old enough to understand, give them a chance to tell you whether they understand the basics (for example, in the creed).</a:t>
            </a:r>
          </a:p>
          <a:p>
            <a:endParaRPr lang="en-US" dirty="0"/>
          </a:p>
          <a:p>
            <a:r>
              <a:rPr lang="en-US" dirty="0"/>
              <a:t>After Peter preached the gospel, “Those who accepted his message were baptized.”</a:t>
            </a:r>
            <a:br>
              <a:rPr lang="en-US" dirty="0"/>
            </a:br>
            <a:r>
              <a:rPr lang="en-US" dirty="0"/>
              <a:t>    Acts 2:41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 QUESTIONS (3)</a:t>
            </a:r>
          </a:p>
        </p:txBody>
      </p:sp>
      <p:sp>
        <p:nvSpPr>
          <p:cNvPr id="3" name="Content Placeholder 2"/>
          <p:cNvSpPr>
            <a:spLocks noGrp="1"/>
          </p:cNvSpPr>
          <p:nvPr>
            <p:ph idx="1"/>
          </p:nvPr>
        </p:nvSpPr>
        <p:spPr/>
        <p:txBody>
          <a:bodyPr/>
          <a:lstStyle/>
          <a:p>
            <a:r>
              <a:rPr lang="en-US" dirty="0"/>
              <a:t>What if a person stops believing in God?</a:t>
            </a:r>
          </a:p>
          <a:p>
            <a:endParaRPr lang="en-US" dirty="0"/>
          </a:p>
          <a:p>
            <a:r>
              <a:rPr lang="en-US" dirty="0"/>
              <a:t>When the person returns to faith in God, it is not necessary to be baptized again.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compare baptism to …</a:t>
            </a:r>
          </a:p>
        </p:txBody>
      </p:sp>
      <p:sp>
        <p:nvSpPr>
          <p:cNvPr id="3" name="Content Placeholder 2"/>
          <p:cNvSpPr>
            <a:spLocks noGrp="1"/>
          </p:cNvSpPr>
          <p:nvPr>
            <p:ph idx="1"/>
          </p:nvPr>
        </p:nvSpPr>
        <p:spPr/>
        <p:txBody>
          <a:bodyPr/>
          <a:lstStyle/>
          <a:p>
            <a:r>
              <a:rPr lang="en-US" dirty="0"/>
              <a:t>ADOPTION.</a:t>
            </a:r>
          </a:p>
          <a:p>
            <a:endParaRPr lang="en-US" dirty="0"/>
          </a:p>
          <a:p>
            <a:r>
              <a:rPr lang="en-US" dirty="0"/>
              <a:t>How does someone who is adopted feel?</a:t>
            </a:r>
          </a:p>
          <a:p>
            <a:endParaRPr lang="en-US" dirty="0"/>
          </a:p>
          <a:p>
            <a:r>
              <a:rPr lang="en-US" dirty="0"/>
              <a:t>How does the person who adopted them feel?</a:t>
            </a:r>
          </a:p>
          <a:p>
            <a:endParaRPr lang="en-US" dirty="0"/>
          </a:p>
          <a:p>
            <a:r>
              <a:rPr lang="en-US" dirty="0"/>
              <a:t>What is it like to get a new name?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this Bible verse:</a:t>
            </a:r>
          </a:p>
        </p:txBody>
      </p:sp>
      <p:sp>
        <p:nvSpPr>
          <p:cNvPr id="3" name="Content Placeholder 2"/>
          <p:cNvSpPr>
            <a:spLocks noGrp="1"/>
          </p:cNvSpPr>
          <p:nvPr>
            <p:ph idx="1"/>
          </p:nvPr>
        </p:nvSpPr>
        <p:spPr/>
        <p:txBody>
          <a:bodyPr/>
          <a:lstStyle/>
          <a:p>
            <a:r>
              <a:rPr lang="en-US" dirty="0"/>
              <a:t>God sent forth his son …</a:t>
            </a:r>
          </a:p>
          <a:p>
            <a:r>
              <a:rPr lang="en-US" dirty="0"/>
              <a:t>To redeem those under the guilt caused by breaking God’s law …</a:t>
            </a:r>
          </a:p>
          <a:p>
            <a:r>
              <a:rPr lang="en-US" dirty="0"/>
              <a:t>So that me might receive the</a:t>
            </a:r>
          </a:p>
          <a:p>
            <a:r>
              <a:rPr lang="en-US" dirty="0"/>
              <a:t>ADOPTION AS SONS.</a:t>
            </a:r>
          </a:p>
          <a:p>
            <a:endParaRPr lang="en-US" dirty="0"/>
          </a:p>
          <a:p>
            <a:r>
              <a:rPr lang="en-US" dirty="0"/>
              <a:t>Galatians 4:4-5</a:t>
            </a:r>
            <a:br>
              <a:rPr lang="en-US" dirty="0"/>
            </a:br>
            <a:r>
              <a:rPr lang="en-US" dirty="0"/>
              <a:t>Now what about the same questions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Again, Let’s compare baptism to …</a:t>
            </a:r>
          </a:p>
        </p:txBody>
      </p:sp>
      <p:sp>
        <p:nvSpPr>
          <p:cNvPr id="3" name="Content Placeholder 2"/>
          <p:cNvSpPr>
            <a:spLocks noGrp="1"/>
          </p:cNvSpPr>
          <p:nvPr>
            <p:ph idx="1"/>
          </p:nvPr>
        </p:nvSpPr>
        <p:spPr/>
        <p:txBody>
          <a:bodyPr>
            <a:normAutofit fontScale="92500"/>
          </a:bodyPr>
          <a:lstStyle/>
          <a:p>
            <a:r>
              <a:rPr lang="en-US" dirty="0"/>
              <a:t>ADOPTION.</a:t>
            </a:r>
          </a:p>
          <a:p>
            <a:endParaRPr lang="en-US" dirty="0"/>
          </a:p>
          <a:p>
            <a:r>
              <a:rPr lang="en-US" dirty="0"/>
              <a:t>How does YOU feel because God adopted you?</a:t>
            </a:r>
          </a:p>
          <a:p>
            <a:endParaRPr lang="en-US" dirty="0"/>
          </a:p>
          <a:p>
            <a:r>
              <a:rPr lang="en-US" dirty="0"/>
              <a:t>How does GOD feel about you?</a:t>
            </a:r>
          </a:p>
          <a:p>
            <a:endParaRPr lang="en-US" dirty="0"/>
          </a:p>
          <a:p>
            <a:r>
              <a:rPr lang="en-US" dirty="0"/>
              <a:t>How do you feel about your new name?</a:t>
            </a:r>
            <a:br>
              <a:rPr lang="en-US" dirty="0"/>
            </a:br>
            <a:r>
              <a:rPr lang="en-US" dirty="0"/>
              <a:t>     (Christian)</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 Baptism to WASHING</a:t>
            </a:r>
          </a:p>
        </p:txBody>
      </p:sp>
      <p:sp>
        <p:nvSpPr>
          <p:cNvPr id="3" name="Content Placeholder 2"/>
          <p:cNvSpPr>
            <a:spLocks noGrp="1"/>
          </p:cNvSpPr>
          <p:nvPr>
            <p:ph idx="1"/>
          </p:nvPr>
        </p:nvSpPr>
        <p:spPr/>
        <p:txBody>
          <a:bodyPr/>
          <a:lstStyle/>
          <a:p>
            <a:r>
              <a:rPr lang="en-US" dirty="0"/>
              <a:t>You were just like other sinful people ---</a:t>
            </a:r>
          </a:p>
          <a:p>
            <a:r>
              <a:rPr lang="en-US" dirty="0"/>
              <a:t>But you were washed</a:t>
            </a:r>
          </a:p>
          <a:p>
            <a:r>
              <a:rPr lang="en-US" dirty="0"/>
              <a:t>But you were sanctified</a:t>
            </a:r>
          </a:p>
          <a:p>
            <a:r>
              <a:rPr lang="en-US" dirty="0"/>
              <a:t>But you were justified</a:t>
            </a:r>
          </a:p>
          <a:p>
            <a:r>
              <a:rPr lang="en-US" dirty="0"/>
              <a:t>In the name of the Lord Jesus Christ</a:t>
            </a:r>
          </a:p>
          <a:p>
            <a:r>
              <a:rPr lang="en-US" dirty="0"/>
              <a:t>And in the Spirit of our God.</a:t>
            </a:r>
          </a:p>
          <a:p>
            <a:r>
              <a:rPr lang="en-US" dirty="0"/>
              <a:t>1 Corinthians 6:11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 baptism to a life-boat</a:t>
            </a:r>
          </a:p>
        </p:txBody>
      </p:sp>
      <p:sp>
        <p:nvSpPr>
          <p:cNvPr id="3" name="Content Placeholder 2"/>
          <p:cNvSpPr>
            <a:spLocks noGrp="1"/>
          </p:cNvSpPr>
          <p:nvPr>
            <p:ph idx="1"/>
          </p:nvPr>
        </p:nvSpPr>
        <p:spPr/>
        <p:txBody>
          <a:bodyPr/>
          <a:lstStyle/>
          <a:p>
            <a:r>
              <a:rPr lang="en-US" dirty="0"/>
              <a:t>In the days of Noah, eight persons were saved through water ---</a:t>
            </a:r>
          </a:p>
          <a:p>
            <a:r>
              <a:rPr lang="en-US" dirty="0"/>
              <a:t>Corresponding to this,</a:t>
            </a:r>
          </a:p>
          <a:p>
            <a:r>
              <a:rPr lang="en-US" dirty="0"/>
              <a:t>Baptism now saves you ….</a:t>
            </a:r>
          </a:p>
          <a:p>
            <a:r>
              <a:rPr lang="en-US" dirty="0"/>
              <a:t>Through the resurrection of Christ from the dead</a:t>
            </a:r>
          </a:p>
          <a:p>
            <a:r>
              <a:rPr lang="en-US" dirty="0"/>
              <a:t>    (1 peter 3:21)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compare baptism to a…</a:t>
            </a:r>
          </a:p>
        </p:txBody>
      </p:sp>
      <p:sp>
        <p:nvSpPr>
          <p:cNvPr id="3" name="Content Placeholder 2"/>
          <p:cNvSpPr>
            <a:spLocks noGrp="1"/>
          </p:cNvSpPr>
          <p:nvPr>
            <p:ph idx="1"/>
          </p:nvPr>
        </p:nvSpPr>
        <p:spPr/>
        <p:txBody>
          <a:bodyPr/>
          <a:lstStyle/>
          <a:p>
            <a:r>
              <a:rPr lang="en-US" dirty="0"/>
              <a:t>PROTECTIVE UNIFORM</a:t>
            </a:r>
          </a:p>
          <a:p>
            <a:endParaRPr lang="en-US" dirty="0"/>
          </a:p>
          <a:p>
            <a:r>
              <a:rPr lang="en-US" dirty="0"/>
              <a:t>Like a fire fighter or a bomb squad specialist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 IN LIFE TODAY</a:t>
            </a:r>
          </a:p>
        </p:txBody>
      </p:sp>
      <p:sp>
        <p:nvSpPr>
          <p:cNvPr id="3" name="Content Placeholder 2"/>
          <p:cNvSpPr>
            <a:spLocks noGrp="1"/>
          </p:cNvSpPr>
          <p:nvPr>
            <p:ph idx="1"/>
          </p:nvPr>
        </p:nvSpPr>
        <p:spPr/>
        <p:txBody>
          <a:bodyPr/>
          <a:lstStyle/>
          <a:p>
            <a:r>
              <a:rPr lang="en-US" dirty="0"/>
              <a:t>No matter when you were baptized, starting the next day you had the benefits of baptism to look back on to help you make it through the problems of life.</a:t>
            </a:r>
          </a:p>
          <a:p>
            <a:endParaRPr lang="en-US" dirty="0"/>
          </a:p>
          <a:p>
            <a:r>
              <a:rPr lang="en-US" dirty="0"/>
              <a:t>Remember the promises?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this Bible verse:</a:t>
            </a:r>
          </a:p>
        </p:txBody>
      </p:sp>
      <p:sp>
        <p:nvSpPr>
          <p:cNvPr id="3" name="Content Placeholder 2"/>
          <p:cNvSpPr>
            <a:spLocks noGrp="1"/>
          </p:cNvSpPr>
          <p:nvPr>
            <p:ph idx="1"/>
          </p:nvPr>
        </p:nvSpPr>
        <p:spPr/>
        <p:txBody>
          <a:bodyPr/>
          <a:lstStyle/>
          <a:p>
            <a:r>
              <a:rPr lang="en-US" dirty="0"/>
              <a:t>For all of you who were baptized into Christ have clothed yourself with Christ.</a:t>
            </a:r>
          </a:p>
          <a:p>
            <a:endParaRPr lang="en-US" dirty="0"/>
          </a:p>
          <a:p>
            <a:r>
              <a:rPr lang="en-US" dirty="0"/>
              <a:t>Galatians 3:27</a:t>
            </a:r>
          </a:p>
          <a:p>
            <a:endParaRPr lang="en-US" dirty="0"/>
          </a:p>
          <a:p>
            <a:r>
              <a:rPr lang="en-US" dirty="0"/>
              <a:t>You can also think of taking off dirty clothes and putting on clean ones, or like a snake shedding skin so the new one shows.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compare baptism to …</a:t>
            </a:r>
          </a:p>
        </p:txBody>
      </p:sp>
      <p:sp>
        <p:nvSpPr>
          <p:cNvPr id="3" name="Content Placeholder 2"/>
          <p:cNvSpPr>
            <a:spLocks noGrp="1"/>
          </p:cNvSpPr>
          <p:nvPr>
            <p:ph idx="1"/>
          </p:nvPr>
        </p:nvSpPr>
        <p:spPr/>
        <p:txBody>
          <a:bodyPr/>
          <a:lstStyle/>
          <a:p>
            <a:r>
              <a:rPr lang="en-US" dirty="0"/>
              <a:t>DROWNING AND GETTING RESCUED</a:t>
            </a:r>
          </a:p>
          <a:p>
            <a:r>
              <a:rPr lang="en-US" dirty="0"/>
              <a:t>Luther explains it this way:</a:t>
            </a:r>
            <a:br>
              <a:rPr lang="en-US" dirty="0"/>
            </a:br>
            <a:r>
              <a:rPr lang="en-US" dirty="0"/>
              <a:t>What does baptism mean for daily living?</a:t>
            </a:r>
          </a:p>
          <a:p>
            <a:r>
              <a:rPr lang="en-US" dirty="0"/>
              <a:t>It means that EACH DAY the “old man” drowns and dies through repentance,</a:t>
            </a:r>
          </a:p>
          <a:p>
            <a:r>
              <a:rPr lang="en-US" dirty="0"/>
              <a:t>And the “new man” comes forth.</a:t>
            </a:r>
          </a:p>
          <a:p>
            <a:r>
              <a:rPr lang="en-US" dirty="0"/>
              <a:t>   (Luther Catechism baptism IV)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a:t>
            </a:r>
          </a:p>
        </p:txBody>
      </p:sp>
      <p:sp>
        <p:nvSpPr>
          <p:cNvPr id="3" name="Content Placeholder 2"/>
          <p:cNvSpPr>
            <a:spLocks noGrp="1"/>
          </p:cNvSpPr>
          <p:nvPr>
            <p:ph idx="1"/>
          </p:nvPr>
        </p:nvSpPr>
        <p:spPr/>
        <p:txBody>
          <a:bodyPr/>
          <a:lstStyle/>
          <a:p>
            <a:r>
              <a:rPr lang="en-US" dirty="0"/>
              <a:t>Promises from baptism verses:</a:t>
            </a:r>
          </a:p>
          <a:p>
            <a:r>
              <a:rPr lang="en-US" dirty="0"/>
              <a:t>…. Shall be saved</a:t>
            </a:r>
          </a:p>
          <a:p>
            <a:r>
              <a:rPr lang="en-US" dirty="0"/>
              <a:t>…. You have Forgiveness</a:t>
            </a:r>
          </a:p>
          <a:p>
            <a:r>
              <a:rPr lang="en-US" dirty="0"/>
              <a:t>….  You have Holy Spirit</a:t>
            </a:r>
          </a:p>
          <a:p>
            <a:r>
              <a:rPr lang="en-US" dirty="0"/>
              <a:t>…. You have new life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THE BASICS</a:t>
            </a:r>
          </a:p>
        </p:txBody>
      </p:sp>
      <p:sp>
        <p:nvSpPr>
          <p:cNvPr id="3" name="Content Placeholder 2"/>
          <p:cNvSpPr>
            <a:spLocks noGrp="1"/>
          </p:cNvSpPr>
          <p:nvPr>
            <p:ph idx="1"/>
          </p:nvPr>
        </p:nvSpPr>
        <p:spPr/>
        <p:txBody>
          <a:bodyPr/>
          <a:lstStyle/>
          <a:p>
            <a:r>
              <a:rPr lang="en-US" dirty="0"/>
              <a:t>Like the other sacrament, baptism:</a:t>
            </a:r>
            <a:br>
              <a:rPr lang="en-US" dirty="0"/>
            </a:br>
            <a:r>
              <a:rPr lang="en-US" dirty="0"/>
              <a:t>1) is based on God’s command</a:t>
            </a:r>
            <a:br>
              <a:rPr lang="en-US" dirty="0"/>
            </a:br>
            <a:r>
              <a:rPr lang="en-US" dirty="0"/>
              <a:t>2) uses a physical substance (water)</a:t>
            </a:r>
            <a:br>
              <a:rPr lang="en-US" dirty="0"/>
            </a:br>
            <a:r>
              <a:rPr lang="en-US" dirty="0"/>
              <a:t>3) includes a promise</a:t>
            </a:r>
          </a:p>
          <a:p>
            <a:r>
              <a:rPr lang="en-US" dirty="0"/>
              <a:t>The command was “go, make disciples, baptizing them …”  (Matthew 28:19)</a:t>
            </a:r>
          </a:p>
          <a:p>
            <a:r>
              <a:rPr lang="en-US" dirty="0"/>
              <a:t>The promise is “He who believes and is baptized will be saved” (Mark 16:16)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DELIVERY SYSTEM</a:t>
            </a:r>
          </a:p>
        </p:txBody>
      </p:sp>
      <p:sp>
        <p:nvSpPr>
          <p:cNvPr id="3" name="Content Placeholder 2"/>
          <p:cNvSpPr>
            <a:spLocks noGrp="1"/>
          </p:cNvSpPr>
          <p:nvPr>
            <p:ph idx="1"/>
          </p:nvPr>
        </p:nvSpPr>
        <p:spPr/>
        <p:txBody>
          <a:bodyPr>
            <a:normAutofit lnSpcReduction="10000"/>
          </a:bodyPr>
          <a:lstStyle/>
          <a:p>
            <a:r>
              <a:rPr lang="en-US" dirty="0"/>
              <a:t>Baptism is one “delivery system” of God’s grace. Others are communion and God’s Word. The technical term is “means of grace.”</a:t>
            </a:r>
          </a:p>
          <a:p>
            <a:endParaRPr lang="en-US" dirty="0"/>
          </a:p>
          <a:p>
            <a:r>
              <a:rPr lang="en-US" dirty="0"/>
              <a:t>It is not that God’s Word gives us part of God’s grace, and baptism gives us another part. It is that God’s grace, no matter how it comes, connects us to God and all the promises, through faith.  (after Francis Pieper)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 QUESTIONS (1)</a:t>
            </a:r>
          </a:p>
        </p:txBody>
      </p:sp>
      <p:sp>
        <p:nvSpPr>
          <p:cNvPr id="3" name="Content Placeholder 2"/>
          <p:cNvSpPr>
            <a:spLocks noGrp="1"/>
          </p:cNvSpPr>
          <p:nvPr>
            <p:ph idx="1"/>
          </p:nvPr>
        </p:nvSpPr>
        <p:spPr/>
        <p:txBody>
          <a:bodyPr/>
          <a:lstStyle/>
          <a:p>
            <a:r>
              <a:rPr lang="en-US" dirty="0"/>
              <a:t>Why baptize babies?</a:t>
            </a:r>
          </a:p>
          <a:p>
            <a:r>
              <a:rPr lang="en-US" dirty="0"/>
              <a:t>Jesus said, “let the little children come unto me.” (Luke 18:16)  Baptism is the way to bring infants to Jesus</a:t>
            </a:r>
          </a:p>
          <a:p>
            <a:r>
              <a:rPr lang="en-US" dirty="0"/>
              <a:t>Peter said about baptism, “the promise is for you AND YOUR CHILDREN.” Acts 2:39</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 SPONSORS</a:t>
            </a:r>
          </a:p>
        </p:txBody>
      </p:sp>
      <p:sp>
        <p:nvSpPr>
          <p:cNvPr id="3" name="Content Placeholder 2"/>
          <p:cNvSpPr>
            <a:spLocks noGrp="1"/>
          </p:cNvSpPr>
          <p:nvPr>
            <p:ph idx="1"/>
          </p:nvPr>
        </p:nvSpPr>
        <p:spPr/>
        <p:txBody>
          <a:bodyPr/>
          <a:lstStyle/>
          <a:p>
            <a:r>
              <a:rPr lang="en-US" dirty="0"/>
              <a:t>A “sponsor” is a Christian who </a:t>
            </a:r>
          </a:p>
          <a:p>
            <a:r>
              <a:rPr lang="en-US" dirty="0"/>
              <a:t>Stands there to watch the baby’s baptism</a:t>
            </a:r>
          </a:p>
          <a:p>
            <a:r>
              <a:rPr lang="en-US" dirty="0"/>
              <a:t>Promises to pray for the child</a:t>
            </a:r>
          </a:p>
          <a:p>
            <a:r>
              <a:rPr lang="en-US" dirty="0"/>
              <a:t>Promises to help the child grow in faith, especially if the child would lose its parents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CONFIRMATION</a:t>
            </a:r>
          </a:p>
        </p:txBody>
      </p:sp>
      <p:sp>
        <p:nvSpPr>
          <p:cNvPr id="3" name="Content Placeholder 2"/>
          <p:cNvSpPr>
            <a:spLocks noGrp="1"/>
          </p:cNvSpPr>
          <p:nvPr>
            <p:ph idx="1"/>
          </p:nvPr>
        </p:nvSpPr>
        <p:spPr/>
        <p:txBody>
          <a:bodyPr/>
          <a:lstStyle/>
          <a:p>
            <a:r>
              <a:rPr lang="en-US" dirty="0"/>
              <a:t>“CONFIRM” means to “agree with.”</a:t>
            </a:r>
          </a:p>
          <a:p>
            <a:r>
              <a:rPr lang="en-US" dirty="0"/>
              <a:t>If you were baptized when you were too young to say that you agreed with believing in Jesus, you get a chance at confirmation to say with you own voice that you do believe in </a:t>
            </a:r>
            <a:r>
              <a:rPr lang="en-US" dirty="0" err="1"/>
              <a:t>jesus</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BABIES AND ADULTS</a:t>
            </a:r>
          </a:p>
        </p:txBody>
      </p:sp>
      <p:sp>
        <p:nvSpPr>
          <p:cNvPr id="3" name="Content Placeholder 2"/>
          <p:cNvSpPr>
            <a:spLocks noGrp="1"/>
          </p:cNvSpPr>
          <p:nvPr>
            <p:ph idx="1"/>
          </p:nvPr>
        </p:nvSpPr>
        <p:spPr/>
        <p:txBody>
          <a:bodyPr/>
          <a:lstStyle/>
          <a:p>
            <a:r>
              <a:rPr lang="en-US" dirty="0"/>
              <a:t>Some people first receive grace from God when they are baptized as infants, and later come to understand what happened through God’s word. Some people first receive grace as they hear God’s word, and then receive baptism. In each case, the grace is the same, uniting to Christ and bringing forgiveness. (summarizing Robert Kolb and Francis Pieper).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939</Words>
  <Application>Microsoft Macintosh PowerPoint</Application>
  <PresentationFormat>On-screen Show (4:3)</PresentationFormat>
  <Paragraphs>103</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Baptism Today</vt:lpstr>
      <vt:lpstr>BAPTISM IN LIFE TODAY</vt:lpstr>
      <vt:lpstr>THE PROMISES</vt:lpstr>
      <vt:lpstr>NOTE THE BASICS</vt:lpstr>
      <vt:lpstr>DELIVERY SYSTEM</vt:lpstr>
      <vt:lpstr>BAPTISM QUESTIONS (1)</vt:lpstr>
      <vt:lpstr>BAPTISM SPONSORS</vt:lpstr>
      <vt:lpstr>CONFIRMATION</vt:lpstr>
      <vt:lpstr>BABIES AND ADULTS</vt:lpstr>
      <vt:lpstr>BAPTISM QUESTIONS (2)</vt:lpstr>
      <vt:lpstr>WHAT YOU WOULD SAY</vt:lpstr>
      <vt:lpstr>WHEN TO BAPTIZE</vt:lpstr>
      <vt:lpstr>BAPTISM QUESTIONS (3)</vt:lpstr>
      <vt:lpstr>Let’s compare baptism to …</vt:lpstr>
      <vt:lpstr>Note this Bible verse:</vt:lpstr>
      <vt:lpstr>Again, Let’s compare baptism to …</vt:lpstr>
      <vt:lpstr>Compare Baptism to WASHING</vt:lpstr>
      <vt:lpstr>Compare baptism to a life-boat</vt:lpstr>
      <vt:lpstr>Let’s compare baptism to a…</vt:lpstr>
      <vt:lpstr>Note this Bible verse:</vt:lpstr>
      <vt:lpstr>Let’s compare baptism 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Baptism Today</dc:title>
  <dc:creator>James A Found</dc:creator>
  <cp:lastModifiedBy>James Found</cp:lastModifiedBy>
  <cp:revision>7</cp:revision>
  <dcterms:created xsi:type="dcterms:W3CDTF">2014-11-01T16:57:24Z</dcterms:created>
  <dcterms:modified xsi:type="dcterms:W3CDTF">2024-01-24T22:45:52Z</dcterms:modified>
</cp:coreProperties>
</file>