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76" r:id="rId8"/>
    <p:sldId id="261" r:id="rId9"/>
    <p:sldId id="262" r:id="rId10"/>
    <p:sldId id="265" r:id="rId11"/>
    <p:sldId id="266" r:id="rId12"/>
    <p:sldId id="264" r:id="rId13"/>
    <p:sldId id="267" r:id="rId14"/>
    <p:sldId id="278" r:id="rId15"/>
    <p:sldId id="277" r:id="rId16"/>
    <p:sldId id="285" r:id="rId17"/>
    <p:sldId id="29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6F9D8-E96C-4E47-8C0C-816DA61048C6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CA91-7CC8-439C-9995-44CBAD6E2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6F9D8-E96C-4E47-8C0C-816DA61048C6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CA91-7CC8-439C-9995-44CBAD6E2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6F9D8-E96C-4E47-8C0C-816DA61048C6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CA91-7CC8-439C-9995-44CBAD6E2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6F9D8-E96C-4E47-8C0C-816DA61048C6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CA91-7CC8-439C-9995-44CBAD6E2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6F9D8-E96C-4E47-8C0C-816DA61048C6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CA91-7CC8-439C-9995-44CBAD6E2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6F9D8-E96C-4E47-8C0C-816DA61048C6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CA91-7CC8-439C-9995-44CBAD6E2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6F9D8-E96C-4E47-8C0C-816DA61048C6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CA91-7CC8-439C-9995-44CBAD6E2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6F9D8-E96C-4E47-8C0C-816DA61048C6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CA91-7CC8-439C-9995-44CBAD6E2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6F9D8-E96C-4E47-8C0C-816DA61048C6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CA91-7CC8-439C-9995-44CBAD6E2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6F9D8-E96C-4E47-8C0C-816DA61048C6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CA91-7CC8-439C-9995-44CBAD6E2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6F9D8-E96C-4E47-8C0C-816DA61048C6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6CA91-7CC8-439C-9995-44CBAD6E2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6F9D8-E96C-4E47-8C0C-816DA61048C6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6CA91-7CC8-439C-9995-44CBAD6E26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BAPTISM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and 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life you have both an old life and a new life. Each time you catch yourself sinning, you have caught your old life in action, so you then combat your old life by confessing your sin and asking forgiveness.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 constant fight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life is constantly fighting the old and putting on the new:</a:t>
            </a:r>
          </a:p>
          <a:p>
            <a:endParaRPr lang="en-US" dirty="0"/>
          </a:p>
          <a:p>
            <a:r>
              <a:rPr lang="en-US" dirty="0" smtClean="0"/>
              <a:t>Paul writes: “Put off your old self … which is corrupt through evil desires … and put on the new self, created in the likeness of God.</a:t>
            </a:r>
            <a:br>
              <a:rPr lang="en-US" dirty="0" smtClean="0"/>
            </a:br>
            <a:r>
              <a:rPr lang="en-US" dirty="0" smtClean="0"/>
              <a:t>     (from Ephesians 4:22-24)</a:t>
            </a:r>
          </a:p>
          <a:p>
            <a:r>
              <a:rPr lang="en-US" dirty="0" smtClean="0"/>
              <a:t>Remembering baptism helps us do this: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 BENEFITS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writes, “you who were baptized into Christ Jesus were baptized into his death … so you must consider yourselves DEAD TO SIN…”</a:t>
            </a:r>
            <a:br>
              <a:rPr lang="en-US" dirty="0" smtClean="0"/>
            </a:br>
            <a:r>
              <a:rPr lang="en-US" dirty="0" smtClean="0"/>
              <a:t>     (Romans 6:3 and 11)</a:t>
            </a:r>
          </a:p>
          <a:p>
            <a:r>
              <a:rPr lang="en-US" dirty="0" smtClean="0"/>
              <a:t>Here’s the meaning:</a:t>
            </a:r>
            <a:endParaRPr lang="en-US" dirty="0"/>
          </a:p>
          <a:p>
            <a:r>
              <a:rPr lang="en-US" dirty="0" smtClean="0"/>
              <a:t>Because you are baptized, you are united with Christ. His death counts for you.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BENEFIT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your old life tries to influence you, you “regard” it as dead  --- you say, “hey, you’re supposed to be dead. Stop bugging me.”</a:t>
            </a:r>
          </a:p>
          <a:p>
            <a:endParaRPr lang="en-US" dirty="0"/>
          </a:p>
          <a:p>
            <a:r>
              <a:rPr lang="en-US" dirty="0" smtClean="0"/>
              <a:t>In this way, remembering your baptism is a tool to help you with life today.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baptism did not only unite you with Christ’s death, but also with His resurrection. </a:t>
            </a:r>
          </a:p>
          <a:p>
            <a:r>
              <a:rPr lang="en-US" dirty="0" smtClean="0"/>
              <a:t>“”We were buried with Christ through baptism into death, in order that just as Christ we raised from the dead, … we too may life a new life.”   Romans 6:4)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LUTHER SUMS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Remembering baptism means that every day you “drown” your old self (he calls it Old Adam), by repenting of your sin, so the new self can take control (Luther </a:t>
            </a:r>
            <a:r>
              <a:rPr lang="en-US" dirty="0" err="1" smtClean="0"/>
              <a:t>Cathechism</a:t>
            </a:r>
            <a:r>
              <a:rPr lang="en-US" dirty="0" smtClean="0"/>
              <a:t>, Baptism IV).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In fact, you may do this many times throughout the day.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God,</a:t>
            </a:r>
          </a:p>
          <a:p>
            <a:r>
              <a:rPr lang="en-US" dirty="0" smtClean="0"/>
              <a:t>Thank you that you came to me and made me into your child.</a:t>
            </a:r>
          </a:p>
          <a:p>
            <a:endParaRPr lang="en-US" dirty="0"/>
          </a:p>
          <a:p>
            <a:r>
              <a:rPr lang="en-US" dirty="0" smtClean="0"/>
              <a:t>Today again, I remember my baptism by rejecting the old self and asking you to build up the new self you have given me.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Dear God,</a:t>
            </a:r>
          </a:p>
          <a:p>
            <a:r>
              <a:rPr lang="en-US" dirty="0" smtClean="0"/>
              <a:t>Thank you for the many promises you have given me.</a:t>
            </a:r>
          </a:p>
          <a:p>
            <a:endParaRPr lang="en-US" dirty="0"/>
          </a:p>
          <a:p>
            <a:r>
              <a:rPr lang="en-US" dirty="0" smtClean="0"/>
              <a:t>I rest my life into your hands.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 is God’s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Gift to you!</a:t>
            </a:r>
          </a:p>
          <a:p>
            <a:endParaRPr lang="en-US" dirty="0"/>
          </a:p>
          <a:p>
            <a:r>
              <a:rPr lang="en-US" dirty="0" smtClean="0"/>
              <a:t>Jesus tells us to “go and make disciples of all nations, baptizing them in the name of the ______, son, and ____   ____.” (Matt 28:19)</a:t>
            </a:r>
          </a:p>
          <a:p>
            <a:endParaRPr lang="en-US" dirty="0"/>
          </a:p>
          <a:p>
            <a:r>
              <a:rPr lang="en-US" dirty="0" smtClean="0"/>
              <a:t>Your baptism means you belong to Father, _____, and ___   ___.”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 is God’s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Promise to you.</a:t>
            </a:r>
          </a:p>
          <a:p>
            <a:r>
              <a:rPr lang="en-US" dirty="0" smtClean="0"/>
              <a:t>Peter said to the crowd, “Repent and be baptized for the</a:t>
            </a:r>
          </a:p>
          <a:p>
            <a:r>
              <a:rPr lang="en-US" dirty="0" smtClean="0"/>
              <a:t>FORGIVENESS OF SINS,    and ….</a:t>
            </a:r>
          </a:p>
          <a:p>
            <a:r>
              <a:rPr lang="en-US" dirty="0" smtClean="0"/>
              <a:t>You shall receive the gift of the HOLY ____</a:t>
            </a:r>
          </a:p>
          <a:p>
            <a:r>
              <a:rPr lang="en-US" dirty="0"/>
              <a:t> </a:t>
            </a:r>
            <a:r>
              <a:rPr lang="en-US" dirty="0" smtClean="0"/>
              <a:t>    (Acts 2:37-38).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And there are more benefits: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 BENEFITS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16:16 says, “he who believes and is baptized shall be ______.”</a:t>
            </a:r>
          </a:p>
          <a:p>
            <a:endParaRPr lang="en-US" dirty="0"/>
          </a:p>
          <a:p>
            <a:r>
              <a:rPr lang="en-US" dirty="0" smtClean="0"/>
              <a:t>Do you believe? Are you baptized?</a:t>
            </a:r>
          </a:p>
          <a:p>
            <a:r>
              <a:rPr lang="en-US" dirty="0" smtClean="0"/>
              <a:t>Therefore, what are you?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 BENEFITS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was told, “rise and be baptized and wash away your _____, calling on the name of the Lord.”    Acts 22:16</a:t>
            </a:r>
          </a:p>
          <a:p>
            <a:endParaRPr lang="en-US" dirty="0"/>
          </a:p>
          <a:p>
            <a:r>
              <a:rPr lang="en-US" dirty="0" smtClean="0"/>
              <a:t>Because you are baptized, your sins have been ________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 BENEFITS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writes, “It is through faith that all of you are God’s children through faith in Christ. You were baptized into union with Christ, like putting on clothes”  Galatians 3:26-27   GN paraphrased.</a:t>
            </a:r>
          </a:p>
          <a:p>
            <a:endParaRPr lang="en-US" dirty="0"/>
          </a:p>
          <a:p>
            <a:r>
              <a:rPr lang="en-US" dirty="0" smtClean="0"/>
              <a:t>Because of faith and baptism, you know you are in union with _____.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LUTHER SUMS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it is God’s Word with the water, along with faith in God’s promises, that make it into a baptism, a source of grace.</a:t>
            </a:r>
          </a:p>
          <a:p>
            <a:r>
              <a:rPr lang="en-US" dirty="0"/>
              <a:t> </a:t>
            </a:r>
            <a:r>
              <a:rPr lang="en-US" dirty="0" smtClean="0"/>
              <a:t>   (Luther catechism Baptism III)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 BENEFITS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writes, “God saved us through the Holy _____ who gives us the washing that brings new birth and new life.”  Titus 2:5</a:t>
            </a:r>
          </a:p>
          <a:p>
            <a:endParaRPr lang="en-US" dirty="0"/>
          </a:p>
          <a:p>
            <a:r>
              <a:rPr lang="en-US" dirty="0" smtClean="0"/>
              <a:t>Your “old life” is from your parents. They gave you special qualities, like the color of your eyes and the length of your life.  BUT …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NEW LIFE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from God!</a:t>
            </a:r>
          </a:p>
          <a:p>
            <a:r>
              <a:rPr lang="en-US" dirty="0" smtClean="0"/>
              <a:t>He gives you special qualities,</a:t>
            </a:r>
            <a:br>
              <a:rPr lang="en-US" dirty="0" smtClean="0"/>
            </a:br>
            <a:r>
              <a:rPr lang="en-US" dirty="0" smtClean="0"/>
              <a:t>          qualities that are like Jesus.</a:t>
            </a:r>
          </a:p>
          <a:p>
            <a:r>
              <a:rPr lang="en-US" dirty="0" smtClean="0"/>
              <a:t>For example, your NEW LIFE finds it natural to love and forgive.</a:t>
            </a:r>
          </a:p>
          <a:p>
            <a:r>
              <a:rPr lang="en-US" dirty="0" smtClean="0"/>
              <a:t>You also get a new life-span. After you die, you will still be with God for how long?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694</Words>
  <Application>Microsoft Office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BAPTISM</vt:lpstr>
      <vt:lpstr>Baptism is God’s …</vt:lpstr>
      <vt:lpstr>Baptism is God’s</vt:lpstr>
      <vt:lpstr>BAPTISM BENEFITS (1)</vt:lpstr>
      <vt:lpstr>BAPTISM BENEFITS (2)</vt:lpstr>
      <vt:lpstr>BAPTISM BENEFITS (3)</vt:lpstr>
      <vt:lpstr>LUTHER SUMS UP:</vt:lpstr>
      <vt:lpstr>BAPTISM BENEFITS (4)</vt:lpstr>
      <vt:lpstr>YOUR NEW LIFE …</vt:lpstr>
      <vt:lpstr>New and Old</vt:lpstr>
      <vt:lpstr> A constant fight</vt:lpstr>
      <vt:lpstr>BAPTISM BENEFITS (5)</vt:lpstr>
      <vt:lpstr>USING THE BENEFIT</vt:lpstr>
      <vt:lpstr>THE OTHER HALF</vt:lpstr>
      <vt:lpstr>LUTHER SUMS UP</vt:lpstr>
      <vt:lpstr>CLOSING PRAYER</vt:lpstr>
      <vt:lpstr>CLOSING PRAYER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BAPTISM</dc:title>
  <dc:creator>James A Found</dc:creator>
  <cp:lastModifiedBy>James A Found</cp:lastModifiedBy>
  <cp:revision>30</cp:revision>
  <dcterms:created xsi:type="dcterms:W3CDTF">2014-10-31T17:51:48Z</dcterms:created>
  <dcterms:modified xsi:type="dcterms:W3CDTF">2014-11-01T17:07:05Z</dcterms:modified>
</cp:coreProperties>
</file>