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9383-691D-43CD-BBC0-4F6A2A9E5339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B695-2ACA-483B-AF4D-65FB05BB5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9383-691D-43CD-BBC0-4F6A2A9E5339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B695-2ACA-483B-AF4D-65FB05BB5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9383-691D-43CD-BBC0-4F6A2A9E5339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B695-2ACA-483B-AF4D-65FB05BB5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9383-691D-43CD-BBC0-4F6A2A9E5339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B695-2ACA-483B-AF4D-65FB05BB5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9383-691D-43CD-BBC0-4F6A2A9E5339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B695-2ACA-483B-AF4D-65FB05BB5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9383-691D-43CD-BBC0-4F6A2A9E5339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B695-2ACA-483B-AF4D-65FB05BB5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9383-691D-43CD-BBC0-4F6A2A9E5339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B695-2ACA-483B-AF4D-65FB05BB5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9383-691D-43CD-BBC0-4F6A2A9E5339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B695-2ACA-483B-AF4D-65FB05BB5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9383-691D-43CD-BBC0-4F6A2A9E5339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B695-2ACA-483B-AF4D-65FB05BB5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9383-691D-43CD-BBC0-4F6A2A9E5339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B695-2ACA-483B-AF4D-65FB05BB5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9383-691D-43CD-BBC0-4F6A2A9E5339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B695-2ACA-483B-AF4D-65FB05BB5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79383-691D-43CD-BBC0-4F6A2A9E5339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CB695-2ACA-483B-AF4D-65FB05BB59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Church Leaders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is not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 building.</a:t>
            </a:r>
          </a:p>
          <a:p>
            <a:endParaRPr lang="en-US" dirty="0"/>
          </a:p>
          <a:p>
            <a:r>
              <a:rPr lang="en-US" dirty="0" smtClean="0"/>
              <a:t>It is PEOPLE who are ready to help each other, any time during the week.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is not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up of perfect people.</a:t>
            </a:r>
            <a:br>
              <a:rPr lang="en-US" dirty="0" smtClean="0"/>
            </a:br>
            <a:r>
              <a:rPr lang="en-US" dirty="0" smtClean="0"/>
              <a:t>It is made of people like you.</a:t>
            </a:r>
          </a:p>
          <a:p>
            <a:r>
              <a:rPr lang="en-US" dirty="0" smtClean="0"/>
              <a:t>We admit we have failings,</a:t>
            </a:r>
          </a:p>
          <a:p>
            <a:r>
              <a:rPr lang="en-US" dirty="0" smtClean="0"/>
              <a:t>We forgive each other,</a:t>
            </a:r>
          </a:p>
          <a:p>
            <a:r>
              <a:rPr lang="en-US" dirty="0" smtClean="0"/>
              <a:t>We depend on </a:t>
            </a:r>
            <a:r>
              <a:rPr lang="en-US" dirty="0"/>
              <a:t>G</a:t>
            </a:r>
            <a:r>
              <a:rPr lang="en-US" dirty="0" smtClean="0"/>
              <a:t>od’s grace.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your plan, God.</a:t>
            </a:r>
          </a:p>
          <a:p>
            <a:r>
              <a:rPr lang="en-US" dirty="0" smtClean="0"/>
              <a:t>Someone is watching over my soul.</a:t>
            </a:r>
          </a:p>
          <a:p>
            <a:r>
              <a:rPr lang="en-US" dirty="0" smtClean="0"/>
              <a:t>I have other people who care about me.</a:t>
            </a:r>
          </a:p>
          <a:p>
            <a:r>
              <a:rPr lang="en-US" smtClean="0"/>
              <a:t>Help me to care for them, too.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 of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writes, “</a:t>
            </a:r>
            <a:r>
              <a:rPr lang="en-US" dirty="0"/>
              <a:t>C</a:t>
            </a:r>
            <a:r>
              <a:rPr lang="en-US" dirty="0" smtClean="0"/>
              <a:t>hrist appointed some to be apostles, some to be prophets, … others to be pastors and teachers.  He did this to equip all God’s people for the work of Christian service.”</a:t>
            </a:r>
          </a:p>
          <a:p>
            <a:endParaRPr lang="en-US" dirty="0"/>
          </a:p>
          <a:p>
            <a:r>
              <a:rPr lang="en-US" dirty="0" smtClean="0"/>
              <a:t>Who does the work of the church?</a:t>
            </a:r>
          </a:p>
          <a:p>
            <a:r>
              <a:rPr lang="en-US" dirty="0" smtClean="0"/>
              <a:t>What is the pastor’s role?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do church leaders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“Their belief in the truth must be strong, so they can teach it to others AND show those who disagree where they are wrong.”</a:t>
            </a:r>
            <a:br>
              <a:rPr lang="en-US" dirty="0" smtClean="0"/>
            </a:br>
            <a:r>
              <a:rPr lang="en-US" dirty="0" smtClean="0"/>
              <a:t>    (Titus 1:9, LB shortened)</a:t>
            </a:r>
          </a:p>
          <a:p>
            <a:endParaRPr lang="en-US" dirty="0"/>
          </a:p>
          <a:p>
            <a:r>
              <a:rPr lang="en-US" dirty="0" smtClean="0"/>
              <a:t>What must the leader be able to do?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for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tells the leaders, “Keep watch over yourselves, and over all the flock which the Holy Spirit has placed into your care.”</a:t>
            </a:r>
            <a:br>
              <a:rPr lang="en-US" dirty="0" smtClean="0"/>
            </a:br>
            <a:r>
              <a:rPr lang="en-US" dirty="0" smtClean="0"/>
              <a:t>    (Acts 20:28)</a:t>
            </a:r>
          </a:p>
          <a:p>
            <a:endParaRPr lang="en-US" dirty="0"/>
          </a:p>
          <a:p>
            <a:r>
              <a:rPr lang="en-US" dirty="0" smtClean="0"/>
              <a:t>Who does the “flock” represent?</a:t>
            </a:r>
          </a:p>
          <a:p>
            <a:r>
              <a:rPr lang="en-US" dirty="0" smtClean="0"/>
              <a:t>Who put us under a leader?</a:t>
            </a:r>
            <a:br>
              <a:rPr lang="en-US" dirty="0" smtClean="0"/>
            </a:br>
            <a:r>
              <a:rPr lang="en-US" dirty="0" smtClean="0"/>
              <a:t>What do you call the leader of a flock?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continues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shepherds of the church of God, which God made into his own people through the blood of His Son.”</a:t>
            </a:r>
          </a:p>
          <a:p>
            <a:r>
              <a:rPr lang="en-US" dirty="0" smtClean="0"/>
              <a:t>The word “pastor means “shepherd.”</a:t>
            </a:r>
          </a:p>
          <a:p>
            <a:r>
              <a:rPr lang="en-US" dirty="0" smtClean="0"/>
              <a:t>Who does the flock belong to?</a:t>
            </a:r>
            <a:endParaRPr lang="en-US" dirty="0"/>
          </a:p>
          <a:p>
            <a:r>
              <a:rPr lang="en-US" dirty="0" smtClean="0"/>
              <a:t>What does a pastor do for you that makes him similar to a shepherd?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attitude to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 says, “Obey your leaders and follow their orders. They watch over your souls without resting, since they must give an account of their service.” </a:t>
            </a:r>
            <a:br>
              <a:rPr lang="en-US" dirty="0" smtClean="0"/>
            </a:br>
            <a:r>
              <a:rPr lang="en-US" dirty="0" smtClean="0"/>
              <a:t>     Hebrews 13:17</a:t>
            </a:r>
          </a:p>
          <a:p>
            <a:r>
              <a:rPr lang="en-US" dirty="0" smtClean="0"/>
              <a:t>Who must the leaders give an account to?</a:t>
            </a:r>
            <a:br>
              <a:rPr lang="en-US" dirty="0" smtClean="0"/>
            </a:br>
            <a:r>
              <a:rPr lang="en-US" dirty="0" smtClean="0"/>
              <a:t>What do they do for your souls?</a:t>
            </a:r>
            <a:br>
              <a:rPr lang="en-US" dirty="0" smtClean="0"/>
            </a:br>
            <a:r>
              <a:rPr lang="en-US" dirty="0" smtClean="0"/>
              <a:t>How should you feel toward them?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plan is for every believer ….</a:t>
            </a:r>
          </a:p>
          <a:p>
            <a:endParaRPr lang="en-US" dirty="0"/>
          </a:p>
          <a:p>
            <a:r>
              <a:rPr lang="en-US" dirty="0" smtClean="0"/>
              <a:t>To be part of a church</a:t>
            </a:r>
          </a:p>
          <a:p>
            <a:endParaRPr lang="en-US" dirty="0"/>
          </a:p>
          <a:p>
            <a:r>
              <a:rPr lang="en-US" dirty="0" smtClean="0"/>
              <a:t>To be cared for by a pastor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the church is large,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activities can be done in small groups</a:t>
            </a:r>
          </a:p>
          <a:p>
            <a:endParaRPr lang="en-US" dirty="0"/>
          </a:p>
          <a:p>
            <a:r>
              <a:rPr lang="en-US" dirty="0" smtClean="0"/>
              <a:t>Some people can be trained to help the pastor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is not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something you DO once a week.</a:t>
            </a:r>
          </a:p>
          <a:p>
            <a:endParaRPr lang="en-US" dirty="0"/>
          </a:p>
          <a:p>
            <a:r>
              <a:rPr lang="en-US" dirty="0" smtClean="0"/>
              <a:t>It is what your  ARE,  24/7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350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Church Leaders</vt:lpstr>
      <vt:lpstr>The work of the church</vt:lpstr>
      <vt:lpstr>What else do church leaders do?</vt:lpstr>
      <vt:lpstr>Instructions for leaders</vt:lpstr>
      <vt:lpstr>Paul continues …</vt:lpstr>
      <vt:lpstr>Our attitude to leaders</vt:lpstr>
      <vt:lpstr>Putting it all together:</vt:lpstr>
      <vt:lpstr>If the church is large,</vt:lpstr>
      <vt:lpstr>Church is not …</vt:lpstr>
      <vt:lpstr>Church is not …</vt:lpstr>
      <vt:lpstr>Church is not …</vt:lpstr>
      <vt:lpstr>Closing prayer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Leaders</dc:title>
  <dc:creator>James A Found</dc:creator>
  <cp:lastModifiedBy>James A Found</cp:lastModifiedBy>
  <cp:revision>10</cp:revision>
  <dcterms:created xsi:type="dcterms:W3CDTF">2014-10-31T17:13:35Z</dcterms:created>
  <dcterms:modified xsi:type="dcterms:W3CDTF">2014-10-31T17:48:17Z</dcterms:modified>
</cp:coreProperties>
</file>