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77" r:id="rId13"/>
    <p:sldId id="274" r:id="rId14"/>
    <p:sldId id="279" r:id="rId15"/>
    <p:sldId id="266" r:id="rId16"/>
    <p:sldId id="267" r:id="rId17"/>
    <p:sldId id="275" r:id="rId18"/>
    <p:sldId id="273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6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8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58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873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19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61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41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9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6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7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9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7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1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2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0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1EC2-3FB0-488E-88BC-B630C2EBF10D}" type="datetimeFigureOut">
              <a:rPr lang="en-US" smtClean="0"/>
              <a:pPr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3B62-400A-4875-802D-038E0831F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65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600" dirty="0"/>
          </a:p>
        </p:txBody>
      </p:sp>
      <p:pic>
        <p:nvPicPr>
          <p:cNvPr id="10" name="Content Placeholder 9" descr="10-commandments-of-supporting-your-family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3156" y="1661319"/>
            <a:ext cx="2286000" cy="3060700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dirty="0"/>
              <a:t>The Third Command-</a:t>
            </a:r>
            <a:r>
              <a:rPr lang="en-US" sz="4000" dirty="0" err="1"/>
              <a:t>ment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http://tracksuitceo.files.wordpress.com/2007/07/10-commandments-of-supporting-your-family.jpg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Martin Luther tells 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the meaning of this command for us is that we don’t look down on those times when we could hear God’s Word, </a:t>
            </a:r>
          </a:p>
          <a:p>
            <a:r>
              <a:rPr lang="en-US" dirty="0"/>
              <a:t>But regard God’s Word as special and holy, </a:t>
            </a:r>
          </a:p>
          <a:p>
            <a:r>
              <a:rPr lang="en-US" dirty="0"/>
              <a:t>And gladly hear and learn it.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 is ---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is with us every day, not just Saturdays;</a:t>
            </a:r>
          </a:p>
          <a:p>
            <a:r>
              <a:rPr lang="en-US" dirty="0"/>
              <a:t>When we hear God’s Word,</a:t>
            </a:r>
          </a:p>
          <a:p>
            <a:r>
              <a:rPr lang="en-US" dirty="0"/>
              <a:t>It brings us to rest in God’s care</a:t>
            </a:r>
          </a:p>
          <a:p>
            <a:r>
              <a:rPr lang="en-US"/>
              <a:t>Every day of the week.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Third Commandment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remember ----</a:t>
            </a:r>
          </a:p>
          <a:p>
            <a:r>
              <a:rPr lang="en-US" dirty="0"/>
              <a:t>Why does God give us so many laws?</a:t>
            </a:r>
          </a:p>
          <a:p>
            <a:endParaRPr lang="en-US" dirty="0"/>
          </a:p>
        </p:txBody>
      </p:sp>
      <p:pic>
        <p:nvPicPr>
          <p:cNvPr id="10242" name="Picture 2" descr="C:\Users\For Use\AppData\Local\Microsoft\Windows\Temporary Internet Files\Content.IE5\9DSKNTD6\MP9004088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5814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 purposes of God’s laws: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Tells us how to show our love</a:t>
            </a:r>
          </a:p>
          <a:p>
            <a:r>
              <a:rPr lang="en-US" dirty="0"/>
              <a:t>Tells us how to be saved</a:t>
            </a:r>
          </a:p>
          <a:p>
            <a:r>
              <a:rPr lang="en-US" dirty="0"/>
              <a:t>Shows us our sin</a:t>
            </a:r>
          </a:p>
          <a:p>
            <a:r>
              <a:rPr lang="en-US" dirty="0"/>
              <a:t>Shows us the path to a happy life</a:t>
            </a:r>
          </a:p>
          <a:p>
            <a:r>
              <a:rPr lang="en-US" dirty="0"/>
              <a:t>Shows that God wants to take away our fun</a:t>
            </a:r>
          </a:p>
        </p:txBody>
      </p:sp>
      <p:pic>
        <p:nvPicPr>
          <p:cNvPr id="11266" name="Picture 2" descr="C:\Users\For Use\AppData\Local\Microsoft\Windows\Temporary Internet Files\Content.IE5\7QYF1PEY\MC9003832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828800"/>
            <a:ext cx="2388718" cy="2100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you do: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Tells us how to show our love</a:t>
            </a:r>
          </a:p>
          <a:p>
            <a:r>
              <a:rPr lang="en-US" strike="sngStrike" dirty="0"/>
              <a:t>Tells us how to be saved</a:t>
            </a:r>
          </a:p>
          <a:p>
            <a:r>
              <a:rPr lang="en-US" dirty="0"/>
              <a:t>Shows us our sin</a:t>
            </a:r>
          </a:p>
          <a:p>
            <a:r>
              <a:rPr lang="en-US" dirty="0"/>
              <a:t>Shows us the path to a happy life</a:t>
            </a:r>
          </a:p>
          <a:p>
            <a:r>
              <a:rPr lang="en-US" strike="sngStrike" dirty="0"/>
              <a:t>Shows that God wants to take away our fun</a:t>
            </a:r>
          </a:p>
        </p:txBody>
      </p:sp>
      <p:pic>
        <p:nvPicPr>
          <p:cNvPr id="11266" name="Picture 2" descr="C:\Users\For Use\AppData\Local\Microsoft\Windows\Temporary Internet Files\Content.IE5\7QYF1PEY\MC9003832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828800"/>
            <a:ext cx="2388718" cy="2100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God’s Law Shows Sin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by works of the law no human will be justified in His sight, since through the law comes the knowledge of sin. Romans 3:20.</a:t>
            </a:r>
          </a:p>
          <a:p>
            <a:endParaRPr lang="en-US" dirty="0"/>
          </a:p>
          <a:p>
            <a:r>
              <a:rPr lang="en-US" dirty="0"/>
              <a:t>That’s why we say …</a:t>
            </a:r>
          </a:p>
          <a:p>
            <a:r>
              <a:rPr lang="en-US" dirty="0"/>
              <a:t>We should FEAR and love God ….</a:t>
            </a:r>
          </a:p>
          <a:p>
            <a:endParaRPr lang="en-US" dirty="0"/>
          </a:p>
        </p:txBody>
      </p:sp>
      <p:pic>
        <p:nvPicPr>
          <p:cNvPr id="12290" name="Picture 2" descr="C:\Users\For Use\AppData\Local\Microsoft\Windows\Temporary Internet Files\Content.IE5\DS32YVOX\MC9002875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581400"/>
            <a:ext cx="2005343" cy="2421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… to guide the New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is the love of God, that we keep His commandments. First John 5:3</a:t>
            </a:r>
          </a:p>
          <a:p>
            <a:endParaRPr lang="en-US" dirty="0"/>
          </a:p>
          <a:p>
            <a:r>
              <a:rPr lang="en-US" dirty="0"/>
              <a:t>That’s why we say …</a:t>
            </a:r>
          </a:p>
          <a:p>
            <a:r>
              <a:rPr lang="en-US" dirty="0"/>
              <a:t>We should fear and LOVE God ….</a:t>
            </a:r>
          </a:p>
        </p:txBody>
      </p:sp>
      <p:pic>
        <p:nvPicPr>
          <p:cNvPr id="13314" name="Picture 2" descr="C:\Users\For Use\AppData\Local\Microsoft\Windows\Temporary Internet Files\Content.IE5\7QYF1PEY\MC9003833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590800"/>
            <a:ext cx="2743200" cy="2344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human being will be accepted in God’s sight by keeping the law, because through the law comes the knowledge of ___. Romans 3:20</a:t>
            </a:r>
          </a:p>
          <a:p>
            <a:endParaRPr lang="en-US" dirty="0"/>
          </a:p>
          <a:p>
            <a:r>
              <a:rPr lang="en-US" dirty="0"/>
              <a:t>For this is the love of ___, that we keep his commandments. 1 John 5:3. </a:t>
            </a:r>
          </a:p>
          <a:p>
            <a:endParaRPr lang="en-US" dirty="0"/>
          </a:p>
        </p:txBody>
      </p:sp>
      <p:pic>
        <p:nvPicPr>
          <p:cNvPr id="14338" name="Picture 2" descr="C:\Users\For Use\AppData\Local\Microsoft\Windows\Temporary Internet Files\Content.IE5\7QYF1PEY\MP9004424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23943"/>
            <a:ext cx="1066800" cy="1609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in God’s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said, “If you continue in my Word, you are truly my disciples, and you will know the truth, and the truth will set you free.” John 8:31-32.</a:t>
            </a:r>
          </a:p>
        </p:txBody>
      </p:sp>
      <p:pic>
        <p:nvPicPr>
          <p:cNvPr id="19458" name="Picture 2" descr="C:\Users\For Use\AppData\Local\Microsoft\Windows\Temporary Internet Files\Content.IE5\9DSKNTD6\MC9001046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10000"/>
            <a:ext cx="5410200" cy="1818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by Jim Found</a:t>
            </a:r>
          </a:p>
          <a:p>
            <a:r>
              <a:rPr lang="en-US" dirty="0"/>
              <a:t>Design by Lizzy O</a:t>
            </a:r>
          </a:p>
          <a:p>
            <a:endParaRPr lang="en-US" dirty="0"/>
          </a:p>
          <a:p>
            <a:r>
              <a:rPr lang="en-US" dirty="0"/>
              <a:t>Copyright notice:  Pictures are from Microsoft Word clip Art files.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Remember the Sabbath Day, to keep it Holy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Exodus 20:6</a:t>
            </a:r>
          </a:p>
        </p:txBody>
      </p:sp>
      <p:pic>
        <p:nvPicPr>
          <p:cNvPr id="1026" name="Picture 2" descr="C:\Users\For Use\AppData\Local\Microsoft\Windows\Temporary Internet Files\Content.IE5\7QYF1PEY\MC9003354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733800"/>
            <a:ext cx="2459584" cy="2848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original point was to avoid work on Saturday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Exodus 20:9 says:</a:t>
            </a:r>
          </a:p>
          <a:p>
            <a:r>
              <a:rPr lang="en-US" dirty="0"/>
              <a:t>Six days you shall labor and do all your work, but the seventh day is a Sabbath to the LORD your God. On it you shall not do any work.</a:t>
            </a:r>
          </a:p>
          <a:p>
            <a:r>
              <a:rPr lang="en-US" dirty="0"/>
              <a:t>(the Hebrew word “</a:t>
            </a:r>
            <a:r>
              <a:rPr lang="en-US" dirty="0" err="1"/>
              <a:t>sabbath</a:t>
            </a:r>
            <a:r>
              <a:rPr lang="en-US" dirty="0"/>
              <a:t>” means “rest.”)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Jews used Saturday for their worship service, in their building, called a “synagogue”</a:t>
            </a:r>
          </a:p>
          <a:p>
            <a:endParaRPr lang="en-US" dirty="0"/>
          </a:p>
          <a:p>
            <a:r>
              <a:rPr lang="en-US" dirty="0"/>
              <a:t>For example: </a:t>
            </a:r>
          </a:p>
          <a:p>
            <a:endParaRPr lang="en-US" dirty="0"/>
          </a:p>
          <a:p>
            <a:r>
              <a:rPr lang="en-US" dirty="0"/>
              <a:t>Luke 4: 16 says that Jesus “went to the synagogue on the Sabbath Day and he stood up to read.”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do most Christians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use Saturday for worship?”</a:t>
            </a:r>
          </a:p>
        </p:txBody>
      </p:sp>
      <p:pic>
        <p:nvPicPr>
          <p:cNvPr id="4100" name="Picture 4" descr="C:\Users\For Use\AppData\Local\Microsoft\Windows\Temporary Internet Files\Content.IE5\DS32YVOX\MP90043924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581400"/>
            <a:ext cx="2166193" cy="1755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document from 150 AD says: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gather to worship on Sunday, because</a:t>
            </a:r>
          </a:p>
          <a:p>
            <a:r>
              <a:rPr lang="en-US" dirty="0"/>
              <a:t>It is the day that Christ rose from the dead.</a:t>
            </a:r>
          </a:p>
        </p:txBody>
      </p:sp>
      <p:pic>
        <p:nvPicPr>
          <p:cNvPr id="5122" name="Picture 2" descr="C:\Users\For Use\AppData\Local\Microsoft\Windows\Temporary Internet Files\Content.IE5\9DSKNTD6\MP9004387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429000"/>
            <a:ext cx="2266950" cy="302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don’t we worship on Saturday?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New Testament does not command us to worship or rest on Saturday. </a:t>
            </a:r>
          </a:p>
          <a:p>
            <a:r>
              <a:rPr lang="en-US" dirty="0"/>
              <a:t> Colossians 2:16 says:</a:t>
            </a:r>
          </a:p>
          <a:p>
            <a:r>
              <a:rPr lang="en-US" dirty="0"/>
              <a:t>Do not let anyone judge you about … a festival or a </a:t>
            </a:r>
            <a:r>
              <a:rPr lang="en-US" dirty="0" err="1"/>
              <a:t>sabbath</a:t>
            </a:r>
            <a:r>
              <a:rPr lang="en-US" dirty="0"/>
              <a:t>. These are a shadow of the things to come, but the substance belongs to Christ.</a:t>
            </a:r>
          </a:p>
        </p:txBody>
      </p:sp>
      <p:pic>
        <p:nvPicPr>
          <p:cNvPr id="6146" name="Picture 2" descr="C:\Users\For Use\AppData\Local\Microsoft\Windows\Temporary Internet Files\Content.IE5\7QYF1PEY\MC9000480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968850"/>
            <a:ext cx="1313078" cy="1889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For Use\AppData\Local\Microsoft\Windows\Temporary Internet Files\Content.IE5\DS32YVOX\MP90038678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762000"/>
            <a:ext cx="1533144" cy="21492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 is the substance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means that now that Christ has come, </a:t>
            </a:r>
            <a:br>
              <a:rPr lang="en-US" dirty="0"/>
            </a:br>
            <a:r>
              <a:rPr lang="en-US" dirty="0"/>
              <a:t>every day is like a sabbath day for us:</a:t>
            </a:r>
          </a:p>
          <a:p>
            <a:r>
              <a:rPr lang="en-US" dirty="0"/>
              <a:t>Hebrews 4:9 says:</a:t>
            </a:r>
          </a:p>
          <a:p>
            <a:r>
              <a:rPr lang="en-US" dirty="0"/>
              <a:t>So there remains a Sabbath rest for the people of God, for whoever enters God’s rest has also ceased from his works, as God did from his.</a:t>
            </a:r>
          </a:p>
          <a:p>
            <a:r>
              <a:rPr lang="en-US" dirty="0"/>
              <a:t>(we are not saved by good works, but by faith)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what does the third commandment mean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day is a day of “resting in God” for us.</a:t>
            </a:r>
          </a:p>
          <a:p>
            <a:r>
              <a:rPr lang="en-US" dirty="0"/>
              <a:t>Every day we can gain strength from God’s word, just like we gain strength every day from eating.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C:\Users\For Use\AppData\Local\Microsoft\Windows\Temporary Internet Files\Content.IE5\DS32YVOX\MP9003878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962400"/>
            <a:ext cx="3429000" cy="2446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{CE2096D5-9AEE-0F48-BB90-B7671D85E25B}tf10001122</Template>
  <TotalTime>82</TotalTime>
  <Words>706</Words>
  <Application>Microsoft Macintosh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Tw Cen MT</vt:lpstr>
      <vt:lpstr>Circuit</vt:lpstr>
      <vt:lpstr>PowerPoint Presentation</vt:lpstr>
      <vt:lpstr>Remember the Sabbath Day, to keep it Holy</vt:lpstr>
      <vt:lpstr>The original point was to avoid work on Saturday</vt:lpstr>
      <vt:lpstr>Later,</vt:lpstr>
      <vt:lpstr>But why do most Christians …</vt:lpstr>
      <vt:lpstr>A document from 150 AD says:</vt:lpstr>
      <vt:lpstr>Why don’t we worship on Saturday?</vt:lpstr>
      <vt:lpstr>Christ is the substance</vt:lpstr>
      <vt:lpstr>So what does the third commandment mean for us?</vt:lpstr>
      <vt:lpstr>So Martin Luther tells us:</vt:lpstr>
      <vt:lpstr>The idea is ---</vt:lpstr>
      <vt:lpstr>End of Third Commandment</vt:lpstr>
      <vt:lpstr>Which are purposes of God’s laws:</vt:lpstr>
      <vt:lpstr>How did you do:</vt:lpstr>
      <vt:lpstr> God’s Law Shows Sin</vt:lpstr>
      <vt:lpstr>And … to guide the New Life</vt:lpstr>
      <vt:lpstr>The key verses</vt:lpstr>
      <vt:lpstr>Being in God’s Word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A Found</dc:creator>
  <cp:lastModifiedBy>James Found</cp:lastModifiedBy>
  <cp:revision>32</cp:revision>
  <dcterms:created xsi:type="dcterms:W3CDTF">2011-09-20T22:56:30Z</dcterms:created>
  <dcterms:modified xsi:type="dcterms:W3CDTF">2024-01-31T02:36:49Z</dcterms:modified>
</cp:coreProperties>
</file>