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7" r:id="rId2"/>
    <p:sldId id="256" r:id="rId3"/>
    <p:sldId id="258" r:id="rId4"/>
    <p:sldId id="305" r:id="rId5"/>
    <p:sldId id="259" r:id="rId6"/>
    <p:sldId id="260" r:id="rId7"/>
    <p:sldId id="261" r:id="rId8"/>
    <p:sldId id="263" r:id="rId9"/>
    <p:sldId id="306" r:id="rId10"/>
    <p:sldId id="307" r:id="rId11"/>
    <p:sldId id="308" r:id="rId12"/>
    <p:sldId id="264" r:id="rId13"/>
    <p:sldId id="265" r:id="rId14"/>
    <p:sldId id="266" r:id="rId15"/>
    <p:sldId id="267" r:id="rId16"/>
    <p:sldId id="268" r:id="rId17"/>
    <p:sldId id="269" r:id="rId18"/>
    <p:sldId id="309" r:id="rId19"/>
    <p:sldId id="310" r:id="rId20"/>
    <p:sldId id="270" r:id="rId21"/>
    <p:sldId id="271" r:id="rId22"/>
    <p:sldId id="311" r:id="rId23"/>
    <p:sldId id="320" r:id="rId24"/>
    <p:sldId id="312" r:id="rId25"/>
    <p:sldId id="319" r:id="rId26"/>
    <p:sldId id="313" r:id="rId27"/>
    <p:sldId id="318" r:id="rId28"/>
    <p:sldId id="314" r:id="rId29"/>
    <p:sldId id="317" r:id="rId30"/>
    <p:sldId id="315" r:id="rId31"/>
    <p:sldId id="316" r:id="rId32"/>
    <p:sldId id="32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3E9123-7085-475F-A12F-57808BB8747E}" type="datetimeFigureOut">
              <a:rPr lang="en-US" smtClean="0"/>
              <a:pPr/>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DB1A4-EC7C-4289-94EC-A56768C60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28897A6-51CE-47A1-B4F8-2A8142EDAD56}" type="datetimeFigureOut">
              <a:rPr lang="en-US" smtClean="0"/>
              <a:pPr/>
              <a:t>1/9/2014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3288BA-15E5-46B8-A6FA-5220F5203D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897A6-51CE-47A1-B4F8-2A8142EDAD56}"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897A6-51CE-47A1-B4F8-2A8142EDAD56}"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897A6-51CE-47A1-B4F8-2A8142EDAD56}"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8897A6-51CE-47A1-B4F8-2A8142EDAD56}"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8897A6-51CE-47A1-B4F8-2A8142EDAD56}"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28897A6-51CE-47A1-B4F8-2A8142EDAD56}" type="datetimeFigureOut">
              <a:rPr lang="en-US" smtClean="0"/>
              <a:pPr/>
              <a:t>1/9/2014</a:t>
            </a:fld>
            <a:endParaRPr lang="en-US"/>
          </a:p>
        </p:txBody>
      </p:sp>
      <p:sp>
        <p:nvSpPr>
          <p:cNvPr id="27" name="Slide Number Placeholder 26"/>
          <p:cNvSpPr>
            <a:spLocks noGrp="1"/>
          </p:cNvSpPr>
          <p:nvPr>
            <p:ph type="sldNum" sz="quarter" idx="11"/>
          </p:nvPr>
        </p:nvSpPr>
        <p:spPr/>
        <p:txBody>
          <a:bodyPr rtlCol="0"/>
          <a:lstStyle/>
          <a:p>
            <a:fld id="{623288BA-15E5-46B8-A6FA-5220F5203D6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28897A6-51CE-47A1-B4F8-2A8142EDAD56}" type="datetimeFigureOut">
              <a:rPr lang="en-US" smtClean="0"/>
              <a:pPr/>
              <a:t>1/9/2014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23288BA-15E5-46B8-A6FA-5220F5203D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97A6-51CE-47A1-B4F8-2A8142EDAD56}" type="datetimeFigureOut">
              <a:rPr lang="en-US" smtClean="0"/>
              <a:pPr/>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8897A6-51CE-47A1-B4F8-2A8142EDAD56}"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8897A6-51CE-47A1-B4F8-2A8142EDAD56}"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288BA-15E5-46B8-A6FA-5220F5203D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28897A6-51CE-47A1-B4F8-2A8142EDAD56}" type="datetimeFigureOut">
              <a:rPr lang="en-US" smtClean="0"/>
              <a:pPr/>
              <a:t>1/9/2014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3288BA-15E5-46B8-A6FA-5220F5203D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how.com/how_6858210_report-suicide-threa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endParaRPr lang="en-US" sz="1600" dirty="0"/>
          </a:p>
        </p:txBody>
      </p:sp>
      <p:sp>
        <p:nvSpPr>
          <p:cNvPr id="9" name="Text Placeholder 8"/>
          <p:cNvSpPr>
            <a:spLocks noGrp="1"/>
          </p:cNvSpPr>
          <p:nvPr>
            <p:ph type="body" idx="2"/>
          </p:nvPr>
        </p:nvSpPr>
        <p:spPr/>
        <p:txBody>
          <a:bodyPr>
            <a:normAutofit fontScale="47500" lnSpcReduction="20000"/>
          </a:bodyPr>
          <a:lstStyle/>
          <a:p>
            <a:endParaRPr lang="en-US" dirty="0" smtClean="0"/>
          </a:p>
          <a:p>
            <a:endParaRPr lang="en-US" dirty="0" smtClean="0"/>
          </a:p>
          <a:p>
            <a:endParaRPr lang="en-US" dirty="0" smtClean="0"/>
          </a:p>
          <a:p>
            <a:endParaRPr lang="en-US" sz="11100" dirty="0" smtClean="0"/>
          </a:p>
          <a:p>
            <a:r>
              <a:rPr lang="en-US" sz="11100" dirty="0" smtClean="0"/>
              <a:t>The </a:t>
            </a:r>
            <a:br>
              <a:rPr lang="en-US" sz="11100" dirty="0" smtClean="0"/>
            </a:br>
            <a:r>
              <a:rPr lang="en-US" sz="11100" dirty="0" smtClean="0"/>
              <a:t>Fifth Command-</a:t>
            </a:r>
            <a:r>
              <a:rPr lang="en-US" sz="11100" dirty="0" err="1" smtClean="0"/>
              <a:t>ment</a:t>
            </a:r>
            <a:endParaRPr lang="en-US" sz="11100" dirty="0" smtClean="0"/>
          </a:p>
          <a:p>
            <a:endParaRPr lang="en-US" dirty="0" smtClean="0"/>
          </a:p>
          <a:p>
            <a:r>
              <a:rPr lang="en-US" dirty="0" smtClean="0"/>
              <a:t>http://tracksuitceo.files.wordpress.com/2007/07/10-commandments-of-supporting-your-family.jpg</a:t>
            </a:r>
          </a:p>
          <a:p>
            <a:endParaRPr lang="en-US" dirty="0" smtClean="0"/>
          </a:p>
          <a:p>
            <a:endParaRPr lang="en-US" dirty="0" smtClean="0"/>
          </a:p>
          <a:p>
            <a:endParaRPr lang="en-US" dirty="0" smtClean="0"/>
          </a:p>
          <a:p>
            <a:endParaRPr lang="en-US" dirty="0" smtClean="0"/>
          </a:p>
        </p:txBody>
      </p:sp>
      <p:pic>
        <p:nvPicPr>
          <p:cNvPr id="10" name="Content Placeholder 9" descr="10-commandments-of-supporting-your-family[1].jpg"/>
          <p:cNvPicPr>
            <a:picLocks noGrp="1" noChangeAspect="1"/>
          </p:cNvPicPr>
          <p:nvPr>
            <p:ph sz="half" idx="1"/>
          </p:nvPr>
        </p:nvPicPr>
        <p:blipFill>
          <a:blip r:embed="rId2" cstate="print"/>
          <a:stretch>
            <a:fillRect/>
          </a:stretch>
        </p:blipFill>
        <p:spPr>
          <a:xfrm>
            <a:off x="1560512" y="2170430"/>
            <a:ext cx="2286000" cy="306324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Even our thoughts shows we have a sin nature:</a:t>
            </a:r>
            <a:endParaRPr lang="en-US" dirty="0"/>
          </a:p>
        </p:txBody>
      </p:sp>
      <p:sp>
        <p:nvSpPr>
          <p:cNvPr id="3" name="Content Placeholder 2"/>
          <p:cNvSpPr>
            <a:spLocks noGrp="1"/>
          </p:cNvSpPr>
          <p:nvPr>
            <p:ph idx="1"/>
          </p:nvPr>
        </p:nvSpPr>
        <p:spPr/>
        <p:txBody>
          <a:bodyPr/>
          <a:lstStyle/>
          <a:p>
            <a:r>
              <a:rPr lang="en-US" dirty="0" smtClean="0"/>
              <a:t>1 John 3:15 (Jesus’ disciple John teaches us): Whoever hates his brother is a murderer, and you know that no murderer has eternal life abiding in him. (NKJV)</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you hurt someone …</a:t>
            </a:r>
            <a:endParaRPr lang="en-US" dirty="0"/>
          </a:p>
        </p:txBody>
      </p:sp>
      <p:sp>
        <p:nvSpPr>
          <p:cNvPr id="3" name="Content Placeholder 2"/>
          <p:cNvSpPr>
            <a:spLocks noGrp="1"/>
          </p:cNvSpPr>
          <p:nvPr>
            <p:ph idx="1"/>
          </p:nvPr>
        </p:nvSpPr>
        <p:spPr/>
        <p:txBody>
          <a:bodyPr/>
          <a:lstStyle/>
          <a:p>
            <a:r>
              <a:rPr lang="en-US" dirty="0" smtClean="0"/>
              <a:t>In their emotions?</a:t>
            </a:r>
          </a:p>
          <a:p>
            <a:r>
              <a:rPr lang="en-US" dirty="0" smtClean="0"/>
              <a:t>In their reputation?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sp>
        <p:nvSpPr>
          <p:cNvPr id="3" name="Content Placeholder 2"/>
          <p:cNvSpPr>
            <a:spLocks noGrp="1"/>
          </p:cNvSpPr>
          <p:nvPr>
            <p:ph idx="1"/>
          </p:nvPr>
        </p:nvSpPr>
        <p:spPr/>
        <p:txBody>
          <a:bodyPr/>
          <a:lstStyle/>
          <a:p>
            <a:r>
              <a:rPr lang="en-US" dirty="0" smtClean="0"/>
              <a:t>If you hate someone, what does this show you about yourself? (that is, what kind of a nature do you still have, and what do you need)?</a:t>
            </a:r>
          </a:p>
          <a:p>
            <a:r>
              <a:rPr lang="en-US" dirty="0" smtClean="0"/>
              <a:t>If you hate someone, you have just caught whom in the act?</a:t>
            </a:r>
          </a:p>
          <a:p>
            <a:r>
              <a:rPr lang="en-US" dirty="0" smtClean="0"/>
              <a:t>If you discover that you </a:t>
            </a:r>
            <a:r>
              <a:rPr lang="en-US" smtClean="0"/>
              <a:t>are hating </a:t>
            </a:r>
            <a:r>
              <a:rPr lang="en-US" dirty="0" smtClean="0"/>
              <a:t>someone, what should you do next?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suicide?</a:t>
            </a:r>
            <a:endParaRPr lang="en-US" dirty="0"/>
          </a:p>
        </p:txBody>
      </p:sp>
      <p:sp>
        <p:nvSpPr>
          <p:cNvPr id="3" name="Content Placeholder 2"/>
          <p:cNvSpPr>
            <a:spLocks noGrp="1"/>
          </p:cNvSpPr>
          <p:nvPr>
            <p:ph idx="1"/>
          </p:nvPr>
        </p:nvSpPr>
        <p:spPr/>
        <p:txBody>
          <a:bodyPr/>
          <a:lstStyle/>
          <a:p>
            <a:r>
              <a:rPr lang="en-US" dirty="0" smtClean="0"/>
              <a:t>The word means “self-murder”</a:t>
            </a:r>
          </a:p>
          <a:p>
            <a:r>
              <a:rPr lang="en-US" dirty="0" smtClean="0"/>
              <a:t>We often suppose that the person did not do it on purpose.</a:t>
            </a:r>
          </a:p>
          <a:p>
            <a:r>
              <a:rPr lang="en-US" dirty="0" smtClean="0"/>
              <a:t>Discuss: what experiences have you had with suicide?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someone feels like suicide ---</a:t>
            </a:r>
            <a:endParaRPr lang="en-US" dirty="0"/>
          </a:p>
        </p:txBody>
      </p:sp>
      <p:sp>
        <p:nvSpPr>
          <p:cNvPr id="3" name="Content Placeholder 2"/>
          <p:cNvSpPr>
            <a:spLocks noGrp="1"/>
          </p:cNvSpPr>
          <p:nvPr>
            <p:ph idx="1"/>
          </p:nvPr>
        </p:nvSpPr>
        <p:spPr/>
        <p:txBody>
          <a:bodyPr/>
          <a:lstStyle/>
          <a:p>
            <a:r>
              <a:rPr lang="en-US" dirty="0" smtClean="0"/>
              <a:t>Remind them that God loves them.</a:t>
            </a:r>
          </a:p>
          <a:p>
            <a:r>
              <a:rPr lang="en-US" dirty="0" smtClean="0"/>
              <a:t>Remind them that God will help them through their rough times.</a:t>
            </a:r>
          </a:p>
          <a:p>
            <a:r>
              <a:rPr lang="en-US" dirty="0" smtClean="0"/>
              <a:t>Remind them that God has a plan for their life.</a:t>
            </a:r>
          </a:p>
          <a:p>
            <a:r>
              <a:rPr lang="en-US" dirty="0" smtClean="0"/>
              <a:t>Remind them that their family needs them.</a:t>
            </a:r>
          </a:p>
          <a:p>
            <a:r>
              <a:rPr lang="en-US" smtClean="0"/>
              <a:t>Tell the appropriate authorities (See </a:t>
            </a:r>
            <a:r>
              <a:rPr lang="en-US" smtClean="0">
                <a:hlinkClick r:id="rId2"/>
              </a:rPr>
              <a:t>http://www.ehow.com/how_6858210_report-suicide-threat.html</a:t>
            </a:r>
            <a:endParaRPr lang="en-US"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hurting means helping</a:t>
            </a:r>
            <a:endParaRPr lang="en-US" dirty="0"/>
          </a:p>
        </p:txBody>
      </p:sp>
      <p:sp>
        <p:nvSpPr>
          <p:cNvPr id="3" name="Content Placeholder 2"/>
          <p:cNvSpPr>
            <a:spLocks noGrp="1"/>
          </p:cNvSpPr>
          <p:nvPr>
            <p:ph idx="1"/>
          </p:nvPr>
        </p:nvSpPr>
        <p:spPr/>
        <p:txBody>
          <a:bodyPr/>
          <a:lstStyle/>
          <a:p>
            <a:pPr>
              <a:buNone/>
            </a:pPr>
            <a:r>
              <a:rPr lang="en-US" dirty="0" smtClean="0"/>
              <a:t>The command is:</a:t>
            </a:r>
          </a:p>
          <a:p>
            <a:r>
              <a:rPr lang="en-US" dirty="0" smtClean="0"/>
              <a:t>You shall not murder</a:t>
            </a:r>
          </a:p>
          <a:p>
            <a:pPr>
              <a:buNone/>
            </a:pPr>
            <a:endParaRPr lang="en-US" dirty="0" smtClean="0"/>
          </a:p>
          <a:p>
            <a:r>
              <a:rPr lang="en-US" dirty="0" smtClean="0"/>
              <a:t>Martin Luther’s explanation includes not harming others, but rather helping others.</a:t>
            </a:r>
          </a:p>
          <a:p>
            <a:endParaRPr lang="en-US" dirty="0" smtClean="0"/>
          </a:p>
          <a:p>
            <a:r>
              <a:rPr lang="en-US" dirty="0" smtClean="0"/>
              <a:t>As in other explanations, he starts by reminding us to “fear and love God.” next: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say “Fear and Love God?”</a:t>
            </a:r>
            <a:endParaRPr lang="en-US" dirty="0"/>
          </a:p>
        </p:txBody>
      </p:sp>
      <p:sp>
        <p:nvSpPr>
          <p:cNvPr id="3" name="Content Placeholder 2"/>
          <p:cNvSpPr>
            <a:spLocks noGrp="1"/>
          </p:cNvSpPr>
          <p:nvPr>
            <p:ph idx="1"/>
          </p:nvPr>
        </p:nvSpPr>
        <p:spPr/>
        <p:txBody>
          <a:bodyPr/>
          <a:lstStyle/>
          <a:p>
            <a:r>
              <a:rPr lang="en-US" dirty="0" smtClean="0"/>
              <a:t>The “fear” part means that when we catch our old nature hurting someone, or not helping, we ask for forgiveness.</a:t>
            </a:r>
          </a:p>
          <a:p>
            <a:r>
              <a:rPr lang="en-US" dirty="0" smtClean="0"/>
              <a:t>The “love” part means that when our new nature wants to know how to show love to God, the answer is to “help and support” the people around us.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love:</a:t>
            </a:r>
            <a:endParaRPr lang="en-US" dirty="0"/>
          </a:p>
        </p:txBody>
      </p:sp>
      <p:sp>
        <p:nvSpPr>
          <p:cNvPr id="3" name="Content Placeholder 2"/>
          <p:cNvSpPr>
            <a:spLocks noGrp="1"/>
          </p:cNvSpPr>
          <p:nvPr>
            <p:ph idx="1"/>
          </p:nvPr>
        </p:nvSpPr>
        <p:spPr/>
        <p:txBody>
          <a:bodyPr>
            <a:normAutofit/>
          </a:bodyPr>
          <a:lstStyle/>
          <a:p>
            <a:r>
              <a:rPr lang="en-US" dirty="0" smtClean="0"/>
              <a:t>(Paul teaches us): Owe no one anything except to love one another, for he who loves another has fulfilled the law. :</a:t>
            </a:r>
          </a:p>
          <a:p>
            <a:endParaRPr lang="en-US" dirty="0" smtClean="0"/>
          </a:p>
          <a:p>
            <a:r>
              <a:rPr lang="en-US" dirty="0" smtClean="0"/>
              <a:t>(continue…)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commandments …</a:t>
            </a:r>
            <a:endParaRPr lang="en-US" dirty="0"/>
          </a:p>
        </p:txBody>
      </p:sp>
      <p:sp>
        <p:nvSpPr>
          <p:cNvPr id="3" name="Content Placeholder 2"/>
          <p:cNvSpPr>
            <a:spLocks noGrp="1"/>
          </p:cNvSpPr>
          <p:nvPr>
            <p:ph idx="1"/>
          </p:nvPr>
        </p:nvSpPr>
        <p:spPr/>
        <p:txBody>
          <a:bodyPr/>
          <a:lstStyle/>
          <a:p>
            <a:r>
              <a:rPr lang="en-US" i="1" dirty="0" smtClean="0"/>
              <a:t>“You shall not commit adultery,” “You shall not murder,” “You shall not steal,”</a:t>
            </a:r>
            <a:r>
              <a:rPr lang="en-US" dirty="0" smtClean="0"/>
              <a:t> </a:t>
            </a:r>
            <a:r>
              <a:rPr lang="en-US" i="1" dirty="0" smtClean="0"/>
              <a:t>“You shall not bear false witness,”“You shall not covet,”</a:t>
            </a:r>
            <a:r>
              <a:rPr lang="en-US" dirty="0" smtClean="0"/>
              <a:t> and if </a:t>
            </a:r>
            <a:r>
              <a:rPr lang="en-US" i="1" dirty="0" smtClean="0"/>
              <a:t>there is</a:t>
            </a:r>
            <a:r>
              <a:rPr lang="en-US" dirty="0" smtClean="0"/>
              <a:t> any other commandment, are </a:t>
            </a:r>
            <a:r>
              <a:rPr lang="en-US" i="1" dirty="0" smtClean="0"/>
              <a:t>all</a:t>
            </a:r>
            <a:r>
              <a:rPr lang="en-US" dirty="0" smtClean="0"/>
              <a:t> summed up in this saying, namely, </a:t>
            </a:r>
            <a:r>
              <a:rPr lang="en-US" i="1" dirty="0" smtClean="0"/>
              <a:t>“You shall love your neighbor as yourself.”</a:t>
            </a:r>
          </a:p>
          <a:p>
            <a:endParaRPr lang="en-US" i="1" dirty="0" smtClean="0"/>
          </a:p>
          <a:p>
            <a:r>
              <a:rPr lang="en-US" i="1" dirty="0" smtClean="0"/>
              <a:t>(continue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Therefore …</a:t>
            </a:r>
            <a:endParaRPr lang="en-US" dirty="0"/>
          </a:p>
        </p:txBody>
      </p:sp>
      <p:sp>
        <p:nvSpPr>
          <p:cNvPr id="3" name="Content Placeholder 2"/>
          <p:cNvSpPr>
            <a:spLocks noGrp="1"/>
          </p:cNvSpPr>
          <p:nvPr>
            <p:ph idx="1"/>
          </p:nvPr>
        </p:nvSpPr>
        <p:spPr/>
        <p:txBody>
          <a:bodyPr/>
          <a:lstStyle/>
          <a:p>
            <a:r>
              <a:rPr lang="en-US" dirty="0" smtClean="0"/>
              <a:t>Love does no harm to a neighbor; therefore love </a:t>
            </a:r>
            <a:r>
              <a:rPr lang="en-US" i="1" dirty="0" smtClean="0"/>
              <a:t>is</a:t>
            </a:r>
            <a:r>
              <a:rPr lang="en-US" dirty="0" smtClean="0"/>
              <a:t> the fulfillment of the law. </a:t>
            </a:r>
          </a:p>
          <a:p>
            <a:r>
              <a:rPr lang="en-US" dirty="0" smtClean="0"/>
              <a:t>Romans 13:8-10 (NKJV)</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Fifth Commandment</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smtClean="0">
                <a:solidFill>
                  <a:schemeClr val="tx1"/>
                </a:solidFill>
              </a:rPr>
              <a:t>You shall not murder.</a:t>
            </a:r>
            <a:br>
              <a:rPr lang="en-US" b="1" dirty="0" smtClean="0">
                <a:solidFill>
                  <a:schemeClr val="tx1"/>
                </a:solidFill>
              </a:rPr>
            </a:br>
            <a:r>
              <a:rPr lang="en-US" b="1" dirty="0" smtClean="0">
                <a:solidFill>
                  <a:schemeClr val="tx1"/>
                </a:solidFill>
              </a:rPr>
              <a:t>(Exodus 20:13)</a:t>
            </a:r>
          </a:p>
          <a:p>
            <a:endParaRPr lang="en-US" b="1" dirty="0" smtClean="0">
              <a:solidFill>
                <a:schemeClr val="tx1"/>
              </a:solidFill>
            </a:endParaRPr>
          </a:p>
          <a:p>
            <a:r>
              <a:rPr lang="en-US" b="1" dirty="0" smtClean="0">
                <a:solidFill>
                  <a:schemeClr val="tx1"/>
                </a:solidFill>
              </a:rPr>
              <a:t>Older Translation:</a:t>
            </a:r>
            <a:br>
              <a:rPr lang="en-US" b="1" dirty="0" smtClean="0">
                <a:solidFill>
                  <a:schemeClr val="tx1"/>
                </a:solidFill>
              </a:rPr>
            </a:br>
            <a:r>
              <a:rPr lang="en-US" b="1" dirty="0" smtClean="0">
                <a:solidFill>
                  <a:schemeClr val="tx1"/>
                </a:solidFill>
              </a:rPr>
              <a:t>Thou </a:t>
            </a:r>
            <a:r>
              <a:rPr lang="en-US" b="1" dirty="0" err="1" smtClean="0">
                <a:solidFill>
                  <a:schemeClr val="tx1"/>
                </a:solidFill>
              </a:rPr>
              <a:t>Shalt</a:t>
            </a:r>
            <a:r>
              <a:rPr lang="en-US" b="1" dirty="0" smtClean="0">
                <a:solidFill>
                  <a:schemeClr val="tx1"/>
                </a:solidFill>
              </a:rPr>
              <a:t> Not Kill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sp>
        <p:nvSpPr>
          <p:cNvPr id="3" name="Content Placeholder 2"/>
          <p:cNvSpPr>
            <a:spLocks noGrp="1"/>
          </p:cNvSpPr>
          <p:nvPr>
            <p:ph idx="1"/>
          </p:nvPr>
        </p:nvSpPr>
        <p:spPr/>
        <p:txBody>
          <a:bodyPr/>
          <a:lstStyle/>
          <a:p>
            <a:r>
              <a:rPr lang="en-US" dirty="0" smtClean="0"/>
              <a:t>Have you seen a situation in which a Christian joined in making fun of someone, instead of sticking up for that person?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Fifth Commandment</a:t>
            </a:r>
            <a:endParaRPr lang="en-US" dirty="0"/>
          </a:p>
        </p:txBody>
      </p:sp>
      <p:sp>
        <p:nvSpPr>
          <p:cNvPr id="3" name="Content Placeholder 2"/>
          <p:cNvSpPr>
            <a:spLocks noGrp="1"/>
          </p:cNvSpPr>
          <p:nvPr>
            <p:ph idx="1"/>
          </p:nvPr>
        </p:nvSpPr>
        <p:spPr/>
        <p:txBody>
          <a:bodyPr/>
          <a:lstStyle/>
          <a:p>
            <a:r>
              <a:rPr lang="en-US" dirty="0" smtClean="0"/>
              <a:t>Tells us not to hurt people,</a:t>
            </a:r>
          </a:p>
          <a:p>
            <a:r>
              <a:rPr lang="en-US" dirty="0" smtClean="0"/>
              <a:t>But rather to help them.</a:t>
            </a:r>
          </a:p>
          <a:p>
            <a:endParaRPr lang="en-US" dirty="0" smtClean="0"/>
          </a:p>
          <a:p>
            <a:r>
              <a:rPr lang="en-US" dirty="0" smtClean="0"/>
              <a:t>Go on for more review:</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which command is about ---</a:t>
            </a:r>
            <a:endParaRPr lang="en-US" dirty="0"/>
          </a:p>
        </p:txBody>
      </p:sp>
      <p:sp>
        <p:nvSpPr>
          <p:cNvPr id="3" name="Content Placeholder 2"/>
          <p:cNvSpPr>
            <a:spLocks noGrp="1"/>
          </p:cNvSpPr>
          <p:nvPr>
            <p:ph idx="1"/>
          </p:nvPr>
        </p:nvSpPr>
        <p:spPr/>
        <p:txBody>
          <a:bodyPr/>
          <a:lstStyle/>
          <a:p>
            <a:endParaRPr lang="en-US" dirty="0" smtClean="0"/>
          </a:p>
          <a:p>
            <a:r>
              <a:rPr lang="en-US" dirty="0" smtClean="0"/>
              <a:t>Memorizing Bible verses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Commandment</a:t>
            </a:r>
            <a:endParaRPr lang="en-US" dirty="0"/>
          </a:p>
        </p:txBody>
      </p:sp>
      <p:sp>
        <p:nvSpPr>
          <p:cNvPr id="3" name="Content Placeholder 2"/>
          <p:cNvSpPr>
            <a:spLocks noGrp="1"/>
          </p:cNvSpPr>
          <p:nvPr>
            <p:ph idx="1"/>
          </p:nvPr>
        </p:nvSpPr>
        <p:spPr/>
        <p:txBody>
          <a:bodyPr/>
          <a:lstStyle/>
          <a:p>
            <a:r>
              <a:rPr lang="en-US" smtClean="0"/>
              <a:t>Value God’s </a:t>
            </a:r>
            <a:r>
              <a:rPr lang="en-US" dirty="0" smtClean="0"/>
              <a:t>W</a:t>
            </a:r>
            <a:r>
              <a:rPr lang="en-US" smtClean="0"/>
              <a:t>ord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which command is about ---</a:t>
            </a:r>
            <a:endParaRPr lang="en-US" dirty="0"/>
          </a:p>
        </p:txBody>
      </p:sp>
      <p:sp>
        <p:nvSpPr>
          <p:cNvPr id="3" name="Content Placeholder 2"/>
          <p:cNvSpPr>
            <a:spLocks noGrp="1"/>
          </p:cNvSpPr>
          <p:nvPr>
            <p:ph idx="1"/>
          </p:nvPr>
        </p:nvSpPr>
        <p:spPr/>
        <p:txBody>
          <a:bodyPr/>
          <a:lstStyle/>
          <a:p>
            <a:endParaRPr lang="en-US" dirty="0" smtClean="0"/>
          </a:p>
          <a:p>
            <a:r>
              <a:rPr lang="en-US" dirty="0" smtClean="0"/>
              <a:t>Protecting someone from a bully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Fifth Commandment</a:t>
            </a:r>
            <a:endParaRPr lang="en-US" dirty="0"/>
          </a:p>
        </p:txBody>
      </p:sp>
      <p:sp>
        <p:nvSpPr>
          <p:cNvPr id="3" name="Content Placeholder 2"/>
          <p:cNvSpPr>
            <a:spLocks noGrp="1"/>
          </p:cNvSpPr>
          <p:nvPr>
            <p:ph idx="1"/>
          </p:nvPr>
        </p:nvSpPr>
        <p:spPr/>
        <p:txBody>
          <a:bodyPr/>
          <a:lstStyle/>
          <a:p>
            <a:r>
              <a:rPr lang="en-US" dirty="0" smtClean="0"/>
              <a:t>Don’t hurt ---</a:t>
            </a:r>
          </a:p>
          <a:p>
            <a:r>
              <a:rPr lang="en-US" dirty="0" smtClean="0"/>
              <a:t>Rather, help and protect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which command is about ---</a:t>
            </a:r>
            <a:endParaRPr lang="en-US" dirty="0"/>
          </a:p>
        </p:txBody>
      </p:sp>
      <p:sp>
        <p:nvSpPr>
          <p:cNvPr id="3" name="Content Placeholder 2"/>
          <p:cNvSpPr>
            <a:spLocks noGrp="1"/>
          </p:cNvSpPr>
          <p:nvPr>
            <p:ph idx="1"/>
          </p:nvPr>
        </p:nvSpPr>
        <p:spPr/>
        <p:txBody>
          <a:bodyPr/>
          <a:lstStyle/>
          <a:p>
            <a:endParaRPr lang="en-US" dirty="0" smtClean="0"/>
          </a:p>
          <a:p>
            <a:r>
              <a:rPr lang="en-US" dirty="0" smtClean="0"/>
              <a:t>Cleaning your room when asked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Commandment</a:t>
            </a:r>
            <a:endParaRPr lang="en-US" dirty="0"/>
          </a:p>
        </p:txBody>
      </p:sp>
      <p:sp>
        <p:nvSpPr>
          <p:cNvPr id="3" name="Content Placeholder 2"/>
          <p:cNvSpPr>
            <a:spLocks noGrp="1"/>
          </p:cNvSpPr>
          <p:nvPr>
            <p:ph idx="1"/>
          </p:nvPr>
        </p:nvSpPr>
        <p:spPr/>
        <p:txBody>
          <a:bodyPr/>
          <a:lstStyle/>
          <a:p>
            <a:r>
              <a:rPr lang="en-US" dirty="0" smtClean="0"/>
              <a:t>Honor parents and other authorities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which command is about ---</a:t>
            </a:r>
            <a:endParaRPr lang="en-US" dirty="0"/>
          </a:p>
        </p:txBody>
      </p:sp>
      <p:sp>
        <p:nvSpPr>
          <p:cNvPr id="3" name="Content Placeholder 2"/>
          <p:cNvSpPr>
            <a:spLocks noGrp="1"/>
          </p:cNvSpPr>
          <p:nvPr>
            <p:ph idx="1"/>
          </p:nvPr>
        </p:nvSpPr>
        <p:spPr/>
        <p:txBody>
          <a:bodyPr/>
          <a:lstStyle/>
          <a:p>
            <a:endParaRPr lang="en-US" dirty="0" smtClean="0"/>
          </a:p>
          <a:p>
            <a:r>
              <a:rPr lang="en-US" dirty="0" smtClean="0"/>
              <a:t>Jesus being in charge of your life</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Commandment</a:t>
            </a:r>
            <a:endParaRPr lang="en-US" dirty="0"/>
          </a:p>
        </p:txBody>
      </p:sp>
      <p:sp>
        <p:nvSpPr>
          <p:cNvPr id="3" name="Content Placeholder 2"/>
          <p:cNvSpPr>
            <a:spLocks noGrp="1"/>
          </p:cNvSpPr>
          <p:nvPr>
            <p:ph idx="1"/>
          </p:nvPr>
        </p:nvSpPr>
        <p:spPr/>
        <p:txBody>
          <a:bodyPr/>
          <a:lstStyle/>
          <a:p>
            <a:r>
              <a:rPr lang="en-US" dirty="0" smtClean="0"/>
              <a:t>No other gods ---</a:t>
            </a:r>
          </a:p>
          <a:p>
            <a:r>
              <a:rPr lang="en-US" dirty="0" smtClean="0"/>
              <a:t>Means God is in first place,</a:t>
            </a:r>
          </a:p>
          <a:p>
            <a:r>
              <a:rPr lang="en-US" dirty="0" smtClean="0"/>
              <a:t>NOT YOU</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talks about murder:</a:t>
            </a:r>
            <a:endParaRPr lang="en-US" dirty="0"/>
          </a:p>
        </p:txBody>
      </p:sp>
      <p:sp>
        <p:nvSpPr>
          <p:cNvPr id="3" name="Content Placeholder 2"/>
          <p:cNvSpPr>
            <a:spLocks noGrp="1"/>
          </p:cNvSpPr>
          <p:nvPr>
            <p:ph idx="1"/>
          </p:nvPr>
        </p:nvSpPr>
        <p:spPr/>
        <p:txBody>
          <a:bodyPr>
            <a:normAutofit/>
          </a:bodyPr>
          <a:lstStyle/>
          <a:p>
            <a:r>
              <a:rPr lang="en-US" dirty="0" smtClean="0"/>
              <a:t>We don’t have the right to kill others:</a:t>
            </a:r>
            <a:br>
              <a:rPr lang="en-US" dirty="0" smtClean="0"/>
            </a:br>
            <a:r>
              <a:rPr lang="en-US" dirty="0" smtClean="0"/>
              <a:t>Hebrews 10:30 says:</a:t>
            </a:r>
          </a:p>
          <a:p>
            <a:pPr>
              <a:buNone/>
            </a:pPr>
            <a:r>
              <a:rPr lang="en-US" dirty="0" smtClean="0"/>
              <a:t>For we know Him who said, "VENGEANCE IS MINE, I WILL REPAY " And again, "THE LORD WILL JUDGE HIS PEOPLE." (NASB)</a:t>
            </a:r>
          </a:p>
          <a:p>
            <a:pPr>
              <a:buNone/>
            </a:pPr>
            <a:endParaRPr lang="en-US" dirty="0" smtClean="0"/>
          </a:p>
          <a:p>
            <a:pPr>
              <a:buNone/>
            </a:pPr>
            <a:r>
              <a:rPr lang="en-US" dirty="0" smtClean="0"/>
              <a:t>We don’t punish murderers: God does it, but How? (see next page)</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which command is about ---</a:t>
            </a:r>
            <a:endParaRPr lang="en-US" dirty="0"/>
          </a:p>
        </p:txBody>
      </p:sp>
      <p:sp>
        <p:nvSpPr>
          <p:cNvPr id="3" name="Content Placeholder 2"/>
          <p:cNvSpPr>
            <a:spLocks noGrp="1"/>
          </p:cNvSpPr>
          <p:nvPr>
            <p:ph idx="1"/>
          </p:nvPr>
        </p:nvSpPr>
        <p:spPr/>
        <p:txBody>
          <a:bodyPr/>
          <a:lstStyle/>
          <a:p>
            <a:endParaRPr lang="en-US" dirty="0" smtClean="0"/>
          </a:p>
          <a:p>
            <a:r>
              <a:rPr lang="en-US" dirty="0" smtClean="0"/>
              <a:t>Saying “so help me God.”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Commandment</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Don’t misuse the name of God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Written by Jim Found</a:t>
            </a:r>
          </a:p>
          <a:p>
            <a:r>
              <a:rPr lang="en-US" dirty="0" smtClean="0"/>
              <a:t>Design by Lizzy O</a:t>
            </a:r>
          </a:p>
          <a:p>
            <a:endParaRPr lang="en-US" dirty="0" smtClean="0"/>
          </a:p>
          <a:p>
            <a:r>
              <a:rPr lang="en-US" dirty="0" smtClean="0"/>
              <a:t>Copyright notice:  The pictures </a:t>
            </a:r>
            <a:r>
              <a:rPr lang="en-US" smtClean="0"/>
              <a:t>are from </a:t>
            </a:r>
            <a:r>
              <a:rPr lang="en-US" dirty="0" smtClean="0"/>
              <a:t>Microsoft Word </a:t>
            </a:r>
            <a:r>
              <a:rPr lang="en-US" smtClean="0"/>
              <a:t>clip art.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permits murderers to be punished</a:t>
            </a:r>
            <a:endParaRPr lang="en-US" dirty="0"/>
          </a:p>
        </p:txBody>
      </p:sp>
      <p:sp>
        <p:nvSpPr>
          <p:cNvPr id="3" name="Content Placeholder 2"/>
          <p:cNvSpPr>
            <a:spLocks noGrp="1"/>
          </p:cNvSpPr>
          <p:nvPr>
            <p:ph idx="1"/>
          </p:nvPr>
        </p:nvSpPr>
        <p:spPr/>
        <p:txBody>
          <a:bodyPr/>
          <a:lstStyle/>
          <a:p>
            <a:r>
              <a:rPr lang="en-US" dirty="0" smtClean="0"/>
              <a:t>Genesis 9:6 (God talking to Noah): </a:t>
            </a:r>
          </a:p>
          <a:p>
            <a:r>
              <a:rPr lang="en-US" dirty="0" smtClean="0"/>
              <a:t>Whoever sheds man's blood, By man his blood shall be shed, For in the image of God He made man. (NASB)</a:t>
            </a:r>
          </a:p>
          <a:p>
            <a:r>
              <a:rPr lang="en-US" dirty="0" smtClean="0"/>
              <a:t>But who does the punishing? (next page)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punishes murderers through government</a:t>
            </a:r>
            <a:endParaRPr lang="en-US" dirty="0"/>
          </a:p>
        </p:txBody>
      </p:sp>
      <p:sp>
        <p:nvSpPr>
          <p:cNvPr id="3" name="Content Placeholder 2"/>
          <p:cNvSpPr>
            <a:spLocks noGrp="1"/>
          </p:cNvSpPr>
          <p:nvPr>
            <p:ph idx="1"/>
          </p:nvPr>
        </p:nvSpPr>
        <p:spPr/>
        <p:txBody>
          <a:bodyPr>
            <a:normAutofit/>
          </a:bodyPr>
          <a:lstStyle/>
          <a:p>
            <a:r>
              <a:rPr lang="en-US" dirty="0" smtClean="0"/>
              <a:t>Romans 13:3-4 (Paul teaching us): For rulers are not a terror to good conduct, but to bad. Would you have no fear of the one who is in authority? Then do what is good, and you will receive his approval, for he is God’s servant for your good. But if you do wrong, be afraid, for he does not bear the sword in vain. For he is the servant of God, an avenger who carries out God’s wrath on the wrongdoer. (ESV)</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lstStyle/>
          <a:p>
            <a:r>
              <a:rPr lang="en-US" dirty="0" smtClean="0"/>
              <a:t>The government’s right to kill murderers is called “capital punishment.” </a:t>
            </a:r>
          </a:p>
          <a:p>
            <a:r>
              <a:rPr lang="en-US" dirty="0" smtClean="0"/>
              <a:t>Why have many states temporarily stopped killing murderers?</a:t>
            </a:r>
          </a:p>
          <a:p>
            <a:r>
              <a:rPr lang="en-US" dirty="0" smtClean="0"/>
              <a:t>Are soldiers disobeying the fifth commandment when they fight our enemies?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are not part of government, you are not supposed to kill.</a:t>
            </a:r>
            <a:endParaRPr lang="en-US" dirty="0"/>
          </a:p>
        </p:txBody>
      </p:sp>
      <p:sp>
        <p:nvSpPr>
          <p:cNvPr id="3" name="Content Placeholder 2"/>
          <p:cNvSpPr>
            <a:spLocks noGrp="1"/>
          </p:cNvSpPr>
          <p:nvPr>
            <p:ph idx="1"/>
          </p:nvPr>
        </p:nvSpPr>
        <p:spPr/>
        <p:txBody>
          <a:bodyPr/>
          <a:lstStyle/>
          <a:p>
            <a:r>
              <a:rPr lang="en-US" dirty="0" smtClean="0"/>
              <a:t>If a soldier is home on vacation, does he have the right to kill?</a:t>
            </a:r>
          </a:p>
          <a:p>
            <a:r>
              <a:rPr lang="en-US" dirty="0" smtClean="0"/>
              <a:t>If someone tries to kill you, is it OK to defend yourself?</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Careful of the myths:</a:t>
            </a:r>
            <a:endParaRPr lang="en-US" dirty="0"/>
          </a:p>
        </p:txBody>
      </p:sp>
      <p:sp>
        <p:nvSpPr>
          <p:cNvPr id="3" name="Content Placeholder 2"/>
          <p:cNvSpPr>
            <a:spLocks noGrp="1"/>
          </p:cNvSpPr>
          <p:nvPr>
            <p:ph idx="1"/>
          </p:nvPr>
        </p:nvSpPr>
        <p:spPr/>
        <p:txBody>
          <a:bodyPr>
            <a:normAutofit/>
          </a:bodyPr>
          <a:lstStyle/>
          <a:p>
            <a:r>
              <a:rPr lang="en-US" dirty="0" smtClean="0"/>
              <a:t>Purpose of the commands is never to say:</a:t>
            </a:r>
          </a:p>
          <a:p>
            <a:r>
              <a:rPr lang="en-US" dirty="0" smtClean="0"/>
              <a:t>I never killed anyone, so I am OK, because:</a:t>
            </a:r>
          </a:p>
          <a:p>
            <a:r>
              <a:rPr lang="en-US" dirty="0" smtClean="0"/>
              <a:t>Romans 3:20 says: For by works of the law no human being will be justified in his sight, since through the law comes knowledge of sin. ESV</a:t>
            </a:r>
          </a:p>
          <a:p>
            <a:endParaRPr lang="en-US" dirty="0" smtClean="0"/>
          </a:p>
          <a:p>
            <a:r>
              <a:rPr lang="en-US" dirty="0" smtClean="0"/>
              <a:t>Rather, the commandments show us why we need a savior. That’s why Jesus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is more strict than the original commandments</a:t>
            </a:r>
            <a:endParaRPr lang="en-US" dirty="0"/>
          </a:p>
        </p:txBody>
      </p:sp>
      <p:sp>
        <p:nvSpPr>
          <p:cNvPr id="3" name="Content Placeholder 2"/>
          <p:cNvSpPr>
            <a:spLocks noGrp="1"/>
          </p:cNvSpPr>
          <p:nvPr>
            <p:ph idx="1"/>
          </p:nvPr>
        </p:nvSpPr>
        <p:spPr/>
        <p:txBody>
          <a:bodyPr>
            <a:normAutofit/>
          </a:bodyPr>
          <a:lstStyle/>
          <a:p>
            <a:r>
              <a:rPr lang="en-US" dirty="0" smtClean="0"/>
              <a:t>Matthew 5:21-22 (Jesus said): You know that our ancestors were told, "Do not murder" and "A murderer must be brought to trial." </a:t>
            </a:r>
            <a:r>
              <a:rPr lang="en-US" baseline="30000" dirty="0" smtClean="0"/>
              <a:t>22</a:t>
            </a:r>
            <a:r>
              <a:rPr lang="en-US" dirty="0" smtClean="0"/>
              <a:t>But I promise you that if you are angry with someone, you will have to stand trial. If you call someone a fool, you will be taken to court. And if you say that someone is worthless, you will be in danger of the fires of hell. (CEV)</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193</TotalTime>
  <Words>1036</Words>
  <Application>Microsoft Office PowerPoint</Application>
  <PresentationFormat>On-screen Show (4:3)</PresentationFormat>
  <Paragraphs>120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Urban</vt:lpstr>
      <vt:lpstr>Slide 1</vt:lpstr>
      <vt:lpstr>The Fifth Commandment</vt:lpstr>
      <vt:lpstr>The Bible talks about murder:</vt:lpstr>
      <vt:lpstr>God permits murderers to be punished</vt:lpstr>
      <vt:lpstr>God punishes murderers through government</vt:lpstr>
      <vt:lpstr>Discussion Question</vt:lpstr>
      <vt:lpstr>When you are not part of government, you are not supposed to kill.</vt:lpstr>
      <vt:lpstr>Careful of the myths:</vt:lpstr>
      <vt:lpstr>Jesus is more strict than the original commandments</vt:lpstr>
      <vt:lpstr>Even our thoughts shows we have a sin nature:</vt:lpstr>
      <vt:lpstr>How could you hurt someone …</vt:lpstr>
      <vt:lpstr>Discuss</vt:lpstr>
      <vt:lpstr>What about suicide?</vt:lpstr>
      <vt:lpstr>If someone feels like suicide ---</vt:lpstr>
      <vt:lpstr>Not hurting means helping</vt:lpstr>
      <vt:lpstr>Why say “Fear and Love God?”</vt:lpstr>
      <vt:lpstr>More about love:</vt:lpstr>
      <vt:lpstr>For the commandments …</vt:lpstr>
      <vt:lpstr>Therefore …</vt:lpstr>
      <vt:lpstr>Discuss:</vt:lpstr>
      <vt:lpstr>The Fifth Commandment</vt:lpstr>
      <vt:lpstr>Tell which command is about ---</vt:lpstr>
      <vt:lpstr>Third Commandment</vt:lpstr>
      <vt:lpstr>Tell which command is about ---</vt:lpstr>
      <vt:lpstr>Fifth Commandment</vt:lpstr>
      <vt:lpstr>Tell which command is about ---</vt:lpstr>
      <vt:lpstr>Fourth Commandment</vt:lpstr>
      <vt:lpstr>Tell which command is about ---</vt:lpstr>
      <vt:lpstr>First Commandment</vt:lpstr>
      <vt:lpstr>Tell which command is about ---</vt:lpstr>
      <vt:lpstr>Second Commandment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A Found</cp:lastModifiedBy>
  <cp:revision>58</cp:revision>
  <dcterms:created xsi:type="dcterms:W3CDTF">2010-10-22T15:32:26Z</dcterms:created>
  <dcterms:modified xsi:type="dcterms:W3CDTF">2014-01-09T21:44:06Z</dcterms:modified>
</cp:coreProperties>
</file>