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7" r:id="rId5"/>
    <p:sldId id="261" r:id="rId6"/>
    <p:sldId id="265" r:id="rId7"/>
    <p:sldId id="283" r:id="rId8"/>
    <p:sldId id="284" r:id="rId9"/>
    <p:sldId id="280" r:id="rId10"/>
    <p:sldId id="281" r:id="rId11"/>
    <p:sldId id="266" r:id="rId12"/>
    <p:sldId id="262" r:id="rId13"/>
    <p:sldId id="263" r:id="rId14"/>
    <p:sldId id="264" r:id="rId15"/>
    <p:sldId id="268" r:id="rId16"/>
    <p:sldId id="285" r:id="rId17"/>
    <p:sldId id="269" r:id="rId18"/>
    <p:sldId id="270" r:id="rId19"/>
    <p:sldId id="271" r:id="rId20"/>
    <p:sldId id="277" r:id="rId21"/>
    <p:sldId id="279" r:id="rId22"/>
    <p:sldId id="278" r:id="rId23"/>
    <p:sldId id="272" r:id="rId24"/>
    <p:sldId id="273" r:id="rId25"/>
    <p:sldId id="274" r:id="rId26"/>
    <p:sldId id="275" r:id="rId27"/>
    <p:sldId id="276"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07E3149-E84B-4287-9F92-C50BB84C1F02}" type="datetimeFigureOut">
              <a:rPr lang="en-US" smtClean="0"/>
              <a:pPr/>
              <a:t>1/31/24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AF238D-AA0F-4701-8D63-AB7F83CAA41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7E3149-E84B-4287-9F92-C50BB84C1F02}"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F238D-AA0F-4701-8D63-AB7F83CAA41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FAF238D-AA0F-4701-8D63-AB7F83CAA41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7E3149-E84B-4287-9F92-C50BB84C1F02}"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07E3149-E84B-4287-9F92-C50BB84C1F02}"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FAF238D-AA0F-4701-8D63-AB7F83CAA41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07E3149-E84B-4287-9F92-C50BB84C1F02}" type="datetimeFigureOut">
              <a:rPr lang="en-US" smtClean="0"/>
              <a:pPr/>
              <a:t>1/31/24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AF238D-AA0F-4701-8D63-AB7F83CAA41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807E3149-E84B-4287-9F92-C50BB84C1F02}"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F238D-AA0F-4701-8D63-AB7F83CAA41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07E3149-E84B-4287-9F92-C50BB84C1F02}" type="datetimeFigureOut">
              <a:rPr lang="en-US" smtClean="0"/>
              <a:pPr/>
              <a:t>1/31/24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AF238D-AA0F-4701-8D63-AB7F83CAA41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07E3149-E84B-4287-9F92-C50BB84C1F02}" type="datetimeFigureOut">
              <a:rPr lang="en-US" smtClean="0"/>
              <a:pPr/>
              <a:t>1/31/24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FAF238D-AA0F-4701-8D63-AB7F83CAA4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07E3149-E84B-4287-9F92-C50BB84C1F02}" type="datetimeFigureOut">
              <a:rPr lang="en-US" smtClean="0"/>
              <a:pPr/>
              <a:t>1/31/24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AF238D-AA0F-4701-8D63-AB7F83CAA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AF238D-AA0F-4701-8D63-AB7F83CAA41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07E3149-E84B-4287-9F92-C50BB84C1F02}" type="datetimeFigureOut">
              <a:rPr lang="en-US" smtClean="0"/>
              <a:pPr/>
              <a:t>1/31/24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FAF238D-AA0F-4701-8D63-AB7F83CAA41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07E3149-E84B-4287-9F92-C50BB84C1F02}" type="datetimeFigureOut">
              <a:rPr lang="en-US" smtClean="0"/>
              <a:pPr/>
              <a:t>1/31/24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7E3149-E84B-4287-9F92-C50BB84C1F02}" type="datetimeFigureOut">
              <a:rPr lang="en-US" smtClean="0"/>
              <a:pPr/>
              <a:t>1/31/24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AF238D-AA0F-4701-8D63-AB7F83CAA41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endParaRPr lang="en-US" sz="1600" dirty="0"/>
          </a:p>
        </p:txBody>
      </p:sp>
      <p:sp>
        <p:nvSpPr>
          <p:cNvPr id="9" name="Text Placeholder 8"/>
          <p:cNvSpPr>
            <a:spLocks noGrp="1"/>
          </p:cNvSpPr>
          <p:nvPr>
            <p:ph type="body" idx="2"/>
          </p:nvPr>
        </p:nvSpPr>
        <p:spPr/>
        <p:txBody>
          <a:bodyPr>
            <a:normAutofit fontScale="62500" lnSpcReduction="20000"/>
          </a:bodyPr>
          <a:lstStyle/>
          <a:p>
            <a:endParaRPr lang="en-US" dirty="0"/>
          </a:p>
          <a:p>
            <a:endParaRPr lang="en-US" dirty="0"/>
          </a:p>
          <a:p>
            <a:endParaRPr lang="en-US" dirty="0"/>
          </a:p>
          <a:p>
            <a:endParaRPr lang="en-US" dirty="0"/>
          </a:p>
          <a:p>
            <a:r>
              <a:rPr lang="en-US" sz="4000"/>
              <a:t>The Eighth </a:t>
            </a:r>
            <a:r>
              <a:rPr lang="en-US" sz="4000" dirty="0"/>
              <a:t>Command-</a:t>
            </a:r>
            <a:r>
              <a:rPr lang="en-US" sz="4000" dirty="0" err="1"/>
              <a:t>ment</a:t>
            </a:r>
            <a:endParaRPr lang="en-US" sz="4000" dirty="0"/>
          </a:p>
          <a:p>
            <a:endParaRPr lang="en-US" dirty="0"/>
          </a:p>
          <a:p>
            <a:endParaRPr lang="en-US" dirty="0"/>
          </a:p>
          <a:p>
            <a:endParaRPr lang="en-US" dirty="0"/>
          </a:p>
          <a:p>
            <a:endParaRPr lang="en-US" dirty="0"/>
          </a:p>
          <a:p>
            <a:endParaRPr lang="en-US" dirty="0"/>
          </a:p>
          <a:p>
            <a:r>
              <a:rPr lang="en-US" dirty="0"/>
              <a:t>http://tracksuitceo.files.wordpress.com/2007/07/10-commandments-of-supporting-your-family.jpg</a:t>
            </a:r>
          </a:p>
        </p:txBody>
      </p:sp>
      <p:pic>
        <p:nvPicPr>
          <p:cNvPr id="10" name="Content Placeholder 9" descr="10-commandments-of-supporting-your-family[1].jpg"/>
          <p:cNvPicPr>
            <a:picLocks noGrp="1" noChangeAspect="1"/>
          </p:cNvPicPr>
          <p:nvPr>
            <p:ph sz="quarter" idx="1"/>
          </p:nvPr>
        </p:nvPicPr>
        <p:blipFill>
          <a:blip r:embed="rId2" cstate="print"/>
          <a:stretch>
            <a:fillRect/>
          </a:stretch>
        </p:blipFill>
        <p:spPr>
          <a:xfrm>
            <a:off x="4800600" y="1859280"/>
            <a:ext cx="2286000" cy="306324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Scenarios #2</a:t>
            </a:r>
          </a:p>
        </p:txBody>
      </p:sp>
      <p:sp>
        <p:nvSpPr>
          <p:cNvPr id="3" name="Content Placeholder 2"/>
          <p:cNvSpPr>
            <a:spLocks noGrp="1"/>
          </p:cNvSpPr>
          <p:nvPr>
            <p:ph sz="quarter" idx="1"/>
          </p:nvPr>
        </p:nvSpPr>
        <p:spPr/>
        <p:txBody>
          <a:bodyPr/>
          <a:lstStyle/>
          <a:p>
            <a:pPr>
              <a:buNone/>
            </a:pPr>
            <a:r>
              <a:rPr lang="en-US" dirty="0"/>
              <a:t>I want to buy some cigarettes, I asked my friend who is 5 years older (21) for his I.D. because we look almost exactly alike. I think it will work!</a:t>
            </a:r>
          </a:p>
          <a:p>
            <a:pPr>
              <a:buNone/>
            </a:pPr>
            <a:endParaRPr lang="en-US" dirty="0"/>
          </a:p>
          <a:p>
            <a:pPr>
              <a:buNone/>
            </a:pPr>
            <a:r>
              <a:rPr lang="en-US" dirty="0"/>
              <a:t>Do you think this</a:t>
            </a:r>
          </a:p>
          <a:p>
            <a:pPr>
              <a:buNone/>
            </a:pPr>
            <a:r>
              <a:rPr lang="en-US" dirty="0"/>
              <a:t>would be a sin?</a:t>
            </a:r>
          </a:p>
        </p:txBody>
      </p:sp>
      <p:pic>
        <p:nvPicPr>
          <p:cNvPr id="2050" name="Picture 2" descr="C:\Users\James\AppData\Local\Microsoft\Windows\Temporary Internet Files\Content.IE5\D04E4JJW\MC900192329[1].wmf"/>
          <p:cNvPicPr>
            <a:picLocks noChangeAspect="1" noChangeArrowheads="1"/>
          </p:cNvPicPr>
          <p:nvPr/>
        </p:nvPicPr>
        <p:blipFill>
          <a:blip r:embed="rId2" cstate="print"/>
          <a:srcRect/>
          <a:stretch>
            <a:fillRect/>
          </a:stretch>
        </p:blipFill>
        <p:spPr bwMode="auto">
          <a:xfrm>
            <a:off x="3962400" y="3048000"/>
            <a:ext cx="3352800" cy="345243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3:5-12 continued</a:t>
            </a:r>
          </a:p>
        </p:txBody>
      </p:sp>
      <p:sp>
        <p:nvSpPr>
          <p:cNvPr id="3" name="Content Placeholder 2"/>
          <p:cNvSpPr>
            <a:spLocks noGrp="1"/>
          </p:cNvSpPr>
          <p:nvPr>
            <p:ph sz="quarter" idx="1"/>
          </p:nvPr>
        </p:nvSpPr>
        <p:spPr/>
        <p:txBody>
          <a:bodyPr>
            <a:normAutofit/>
          </a:bodyPr>
          <a:lstStyle/>
          <a:p>
            <a:r>
              <a:rPr lang="en-US" dirty="0">
                <a:solidFill>
                  <a:srgbClr val="002060"/>
                </a:solidFill>
              </a:rPr>
              <a:t>With the tongue we praise our Lord and Father, and with it we curse human beings, who have been made in God’s likeness. Out of the same mouth come praise and cursing. My brothers and sisters, this should not be.</a:t>
            </a:r>
          </a:p>
          <a:p>
            <a:endParaRPr lang="en-US" dirty="0">
              <a:solidFill>
                <a:srgbClr val="002060"/>
              </a:solidFill>
            </a:endParaRPr>
          </a:p>
          <a:p>
            <a:r>
              <a:rPr lang="en-US" dirty="0">
                <a:solidFill>
                  <a:srgbClr val="002060"/>
                </a:solidFill>
              </a:rPr>
              <a:t>Think about how your control of your tongue is coming along. Be honest with God, and ask God to keep helping you. God loves you as you are, but that love also will not leave you as you are. </a:t>
            </a:r>
          </a:p>
          <a:p>
            <a:pPr>
              <a:buNone/>
            </a:pPr>
            <a:endParaRPr lang="en-US" dirty="0">
              <a:solidFill>
                <a:srgbClr val="002060"/>
              </a:solidFill>
            </a:endParaRPr>
          </a:p>
          <a:p>
            <a:endParaRPr lang="en-US" dirty="0"/>
          </a:p>
        </p:txBody>
      </p:sp>
      <p:pic>
        <p:nvPicPr>
          <p:cNvPr id="3074" name="Picture 2" descr="C:\Users\James\AppData\Local\Microsoft\Windows\Temporary Internet Files\Content.IE5\NHUIB8LK\MC900433223[1].jpg"/>
          <p:cNvPicPr>
            <a:picLocks noChangeAspect="1" noChangeArrowheads="1"/>
          </p:cNvPicPr>
          <p:nvPr/>
        </p:nvPicPr>
        <p:blipFill>
          <a:blip r:embed="rId2" cstate="print"/>
          <a:srcRect/>
          <a:stretch>
            <a:fillRect/>
          </a:stretch>
        </p:blipFill>
        <p:spPr bwMode="auto">
          <a:xfrm>
            <a:off x="609600" y="0"/>
            <a:ext cx="1447800" cy="1447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END OF COMMANDMENT 8!!!!!!!!!!!!!!!!</a:t>
            </a:r>
          </a:p>
          <a:p>
            <a:r>
              <a:rPr lang="en-US" dirty="0"/>
              <a:t>Following is more about God’s law </a:t>
            </a:r>
          </a:p>
        </p:txBody>
      </p:sp>
      <p:pic>
        <p:nvPicPr>
          <p:cNvPr id="2050" name="Picture 2" descr="C:\Users\James\AppData\Local\Microsoft\Windows\Temporary Internet Files\Content.IE5\NHUIB8LK\MC900156953[1].wmf"/>
          <p:cNvPicPr>
            <a:picLocks noChangeAspect="1" noChangeArrowheads="1"/>
          </p:cNvPicPr>
          <p:nvPr/>
        </p:nvPicPr>
        <p:blipFill>
          <a:blip r:embed="rId2" cstate="print"/>
          <a:srcRect/>
          <a:stretch>
            <a:fillRect/>
          </a:stretch>
        </p:blipFill>
        <p:spPr bwMode="auto">
          <a:xfrm>
            <a:off x="2819400" y="3124200"/>
            <a:ext cx="3427938" cy="22738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God’s law</a:t>
            </a:r>
          </a:p>
        </p:txBody>
      </p:sp>
      <p:sp>
        <p:nvSpPr>
          <p:cNvPr id="3" name="Content Placeholder 2"/>
          <p:cNvSpPr>
            <a:spLocks noGrp="1"/>
          </p:cNvSpPr>
          <p:nvPr>
            <p:ph sz="quarter" idx="1"/>
          </p:nvPr>
        </p:nvSpPr>
        <p:spPr/>
        <p:txBody>
          <a:bodyPr/>
          <a:lstStyle/>
          <a:p>
            <a:r>
              <a:rPr lang="en-US" dirty="0"/>
              <a:t>Besides </a:t>
            </a:r>
            <a:r>
              <a:rPr lang="en-US" dirty="0" err="1"/>
              <a:t>shoing</a:t>
            </a:r>
            <a:r>
              <a:rPr lang="en-US" dirty="0"/>
              <a:t> us what not to do, the 10 commandments give the details about what it truly means to love. For example, if you truly love, you will not steal.  Romans 13:10 </a:t>
            </a:r>
          </a:p>
          <a:p>
            <a:r>
              <a:rPr lang="en-US" dirty="0"/>
              <a:t>“Love is the fulfillment of the law.”</a:t>
            </a:r>
          </a:p>
          <a:p>
            <a:r>
              <a:rPr lang="en-US" dirty="0"/>
              <a:t>1 John 5: 3 “this is love for God, that </a:t>
            </a:r>
            <a:r>
              <a:rPr lang="en-US"/>
              <a:t>we obey his commands.”</a:t>
            </a:r>
            <a:endParaRPr lang="en-US" dirty="0"/>
          </a:p>
        </p:txBody>
      </p:sp>
      <p:pic>
        <p:nvPicPr>
          <p:cNvPr id="5122" name="Picture 2" descr="C:\Users\James\AppData\Local\Microsoft\Windows\Temporary Internet Files\Content.IE5\NHUIB8LK\MC900434913[1].png"/>
          <p:cNvPicPr>
            <a:picLocks noChangeAspect="1" noChangeArrowheads="1"/>
          </p:cNvPicPr>
          <p:nvPr/>
        </p:nvPicPr>
        <p:blipFill>
          <a:blip r:embed="rId2" cstate="print"/>
          <a:srcRect/>
          <a:stretch>
            <a:fillRect/>
          </a:stretch>
        </p:blipFill>
        <p:spPr bwMode="auto">
          <a:xfrm>
            <a:off x="1828800" y="4114800"/>
            <a:ext cx="4038600" cy="259051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a:t>
            </a:r>
          </a:p>
        </p:txBody>
      </p:sp>
      <p:sp>
        <p:nvSpPr>
          <p:cNvPr id="3" name="Content Placeholder 2"/>
          <p:cNvSpPr>
            <a:spLocks noGrp="1"/>
          </p:cNvSpPr>
          <p:nvPr>
            <p:ph sz="quarter" idx="1"/>
          </p:nvPr>
        </p:nvSpPr>
        <p:spPr/>
        <p:txBody>
          <a:bodyPr>
            <a:normAutofit/>
          </a:bodyPr>
          <a:lstStyle/>
          <a:p>
            <a:pPr>
              <a:buNone/>
            </a:pPr>
            <a:r>
              <a:rPr lang="en-US" dirty="0"/>
              <a:t> Jesus gives the 10 commandments a stricter meaning. </a:t>
            </a:r>
          </a:p>
          <a:p>
            <a:pPr>
              <a:buNone/>
            </a:pPr>
            <a:r>
              <a:rPr lang="en-US" dirty="0"/>
              <a:t>	Mathew 5:21-22 He says:</a:t>
            </a:r>
          </a:p>
          <a:p>
            <a:r>
              <a:rPr lang="en-US" dirty="0">
                <a:solidFill>
                  <a:schemeClr val="accent1">
                    <a:lumMod val="50000"/>
                  </a:schemeClr>
                </a:solidFill>
              </a:rPr>
              <a:t>“You have heard that it was said to the people long ago, ‘You shall not murder, and anyone who murders will be subject to judgment.’ But I tell you that anyone who is angry with a brother or sister will be subject to judgment. </a:t>
            </a:r>
          </a:p>
        </p:txBody>
      </p:sp>
      <p:pic>
        <p:nvPicPr>
          <p:cNvPr id="1026" name="Picture 2" descr="C:\Users\James\AppData\Local\Microsoft\Windows\Temporary Internet Files\Content.IE5\D04E4JJW\MC900057844[1].wmf"/>
          <p:cNvPicPr>
            <a:picLocks noChangeAspect="1" noChangeArrowheads="1"/>
          </p:cNvPicPr>
          <p:nvPr/>
        </p:nvPicPr>
        <p:blipFill>
          <a:blip r:embed="rId2" cstate="print"/>
          <a:srcRect/>
          <a:stretch>
            <a:fillRect/>
          </a:stretch>
        </p:blipFill>
        <p:spPr bwMode="auto">
          <a:xfrm>
            <a:off x="7010400" y="0"/>
            <a:ext cx="1810512" cy="1665122"/>
          </a:xfrm>
          <a:prstGeom prst="ellipse">
            <a:avLst/>
          </a:prstGeom>
          <a:noFill/>
          <a:ln>
            <a:solidFill>
              <a:srgbClr val="002060"/>
            </a:solidFill>
          </a:ln>
          <a:effectLst>
            <a:outerShdw blurRad="50800" dist="38100" dir="13500000" algn="br" rotWithShape="0">
              <a:prstClr val="black">
                <a:alpha val="40000"/>
              </a:prst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a:t>
            </a:r>
          </a:p>
        </p:txBody>
      </p:sp>
      <p:sp>
        <p:nvSpPr>
          <p:cNvPr id="3" name="Content Placeholder 2"/>
          <p:cNvSpPr>
            <a:spLocks noGrp="1"/>
          </p:cNvSpPr>
          <p:nvPr>
            <p:ph sz="quarter" idx="1"/>
          </p:nvPr>
        </p:nvSpPr>
        <p:spPr/>
        <p:txBody>
          <a:bodyPr>
            <a:normAutofit/>
          </a:bodyPr>
          <a:lstStyle/>
          <a:p>
            <a:pPr>
              <a:buNone/>
            </a:pPr>
            <a:r>
              <a:rPr lang="en-US" dirty="0"/>
              <a:t> Jesus gives this stricter meaning so that  …</a:t>
            </a:r>
          </a:p>
          <a:p>
            <a:pPr>
              <a:buNone/>
            </a:pPr>
            <a:r>
              <a:rPr lang="en-US" dirty="0"/>
              <a:t>No one will think “I don’t need forgiveness.”</a:t>
            </a:r>
          </a:p>
          <a:p>
            <a:pPr>
              <a:buNone/>
            </a:pPr>
            <a:r>
              <a:rPr lang="en-US" dirty="0"/>
              <a:t>Rather, everyone will want to come to Jesus….</a:t>
            </a:r>
          </a:p>
          <a:p>
            <a:pPr>
              <a:buNone/>
            </a:pPr>
            <a:r>
              <a:rPr lang="en-US" dirty="0"/>
              <a:t>So that all will be able to live with Him forever.</a:t>
            </a:r>
          </a:p>
          <a:p>
            <a:pPr>
              <a:buNone/>
            </a:pPr>
            <a:r>
              <a:rPr lang="en-US" dirty="0"/>
              <a:t>Jesus gives this stricter meaning out of love for us.</a:t>
            </a:r>
          </a:p>
          <a:p>
            <a:pPr>
              <a:buNone/>
            </a:pPr>
            <a:endParaRPr lang="en-US" dirty="0"/>
          </a:p>
          <a:p>
            <a:pPr>
              <a:buNone/>
            </a:pPr>
            <a:r>
              <a:rPr lang="en-US" dirty="0"/>
              <a:t>	</a:t>
            </a:r>
            <a:r>
              <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God is love</a:t>
            </a:r>
          </a:p>
          <a:p>
            <a:pPr>
              <a:buNone/>
            </a:pPr>
            <a:endParaRPr lang="en-US" dirty="0">
              <a:solidFill>
                <a:schemeClr val="accent1">
                  <a:lumMod val="50000"/>
                </a:schemeClr>
              </a:solidFill>
            </a:endParaRPr>
          </a:p>
        </p:txBody>
      </p:sp>
      <p:pic>
        <p:nvPicPr>
          <p:cNvPr id="1026" name="Picture 2" descr="C:\Users\James\AppData\Local\Microsoft\Windows\Temporary Internet Files\Content.IE5\D04E4JJW\MC900057844[1].wmf"/>
          <p:cNvPicPr>
            <a:picLocks noChangeAspect="1" noChangeArrowheads="1"/>
          </p:cNvPicPr>
          <p:nvPr/>
        </p:nvPicPr>
        <p:blipFill>
          <a:blip r:embed="rId2" cstate="print"/>
          <a:srcRect/>
          <a:stretch>
            <a:fillRect/>
          </a:stretch>
        </p:blipFill>
        <p:spPr bwMode="auto">
          <a:xfrm>
            <a:off x="7010400" y="0"/>
            <a:ext cx="1810512" cy="1665122"/>
          </a:xfrm>
          <a:prstGeom prst="ellipse">
            <a:avLst/>
          </a:prstGeom>
          <a:noFill/>
          <a:ln>
            <a:solidFill>
              <a:srgbClr val="002060"/>
            </a:solidFill>
          </a:ln>
          <a:effectLst>
            <a:outerShdw blurRad="50800" dist="38100" dir="13500000" algn="br" rotWithShape="0">
              <a:prstClr val="black">
                <a:alpha val="40000"/>
              </a:prst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0C77-2944-2659-B1AD-50B6990A15D1}"/>
              </a:ext>
            </a:extLst>
          </p:cNvPr>
          <p:cNvSpPr>
            <a:spLocks noGrp="1"/>
          </p:cNvSpPr>
          <p:nvPr>
            <p:ph type="title"/>
          </p:nvPr>
        </p:nvSpPr>
        <p:spPr/>
        <p:txBody>
          <a:bodyPr/>
          <a:lstStyle/>
          <a:p>
            <a:r>
              <a:rPr lang="en-US" dirty="0"/>
              <a:t>So God’s law can be used in 3 ways:</a:t>
            </a:r>
          </a:p>
        </p:txBody>
      </p:sp>
      <p:sp>
        <p:nvSpPr>
          <p:cNvPr id="3" name="Content Placeholder 2">
            <a:extLst>
              <a:ext uri="{FF2B5EF4-FFF2-40B4-BE49-F238E27FC236}">
                <a16:creationId xmlns:a16="http://schemas.microsoft.com/office/drawing/2014/main" id="{0BEB1A4B-AD28-58B9-50C4-E07F87998419}"/>
              </a:ext>
            </a:extLst>
          </p:cNvPr>
          <p:cNvSpPr>
            <a:spLocks noGrp="1"/>
          </p:cNvSpPr>
          <p:nvPr>
            <p:ph sz="quarter" idx="1"/>
          </p:nvPr>
        </p:nvSpPr>
        <p:spPr/>
        <p:txBody>
          <a:bodyPr/>
          <a:lstStyle/>
          <a:p>
            <a:r>
              <a:rPr lang="en-US" dirty="0"/>
              <a:t>Show people how to live</a:t>
            </a:r>
          </a:p>
          <a:p>
            <a:r>
              <a:rPr lang="en-US" dirty="0"/>
              <a:t>Show us our sins</a:t>
            </a:r>
          </a:p>
          <a:p>
            <a:r>
              <a:rPr lang="en-US" dirty="0"/>
              <a:t>How to show love toward God</a:t>
            </a:r>
          </a:p>
          <a:p>
            <a:endParaRPr lang="en-US" dirty="0"/>
          </a:p>
        </p:txBody>
      </p:sp>
    </p:spTree>
    <p:extLst>
      <p:ext uri="{BB962C8B-B14F-4D97-AF65-F5344CB8AC3E}">
        <p14:creationId xmlns:p14="http://schemas.microsoft.com/office/powerpoint/2010/main" val="1999939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Following are Bible verse blanks to fill in</a:t>
            </a:r>
          </a:p>
        </p:txBody>
      </p:sp>
      <p:pic>
        <p:nvPicPr>
          <p:cNvPr id="2056" name="Picture 8" descr="C:\Users\James\AppData\Local\Microsoft\Windows\Temporary Internet Files\Content.IE5\WQIKYT4G\MC900440432[1].wmf"/>
          <p:cNvPicPr>
            <a:picLocks noChangeAspect="1" noChangeArrowheads="1"/>
          </p:cNvPicPr>
          <p:nvPr/>
        </p:nvPicPr>
        <p:blipFill>
          <a:blip r:embed="rId2" cstate="print"/>
          <a:srcRect/>
          <a:stretch>
            <a:fillRect/>
          </a:stretch>
        </p:blipFill>
        <p:spPr bwMode="auto">
          <a:xfrm>
            <a:off x="2438400" y="3686176"/>
            <a:ext cx="3505200" cy="255279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verses</a:t>
            </a:r>
          </a:p>
        </p:txBody>
      </p:sp>
      <p:sp>
        <p:nvSpPr>
          <p:cNvPr id="3" name="Content Placeholder 2"/>
          <p:cNvSpPr>
            <a:spLocks noGrp="1"/>
          </p:cNvSpPr>
          <p:nvPr>
            <p:ph idx="1"/>
          </p:nvPr>
        </p:nvSpPr>
        <p:spPr/>
        <p:txBody>
          <a:bodyPr/>
          <a:lstStyle/>
          <a:p>
            <a:r>
              <a:rPr lang="en-US" dirty="0"/>
              <a:t>1 Corinthians 6:18. </a:t>
            </a:r>
          </a:p>
          <a:p>
            <a:r>
              <a:rPr lang="en-US" dirty="0"/>
              <a:t>Don’t you know that your body is a temple of the _____ Spirit, who is in you? You are __ your own: you have been bought with a ____; therefore use your body to show how great ___ is in your life.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Verses </a:t>
            </a:r>
            <a:r>
              <a:rPr lang="en-US" dirty="0"/>
              <a:t>about God’s law</a:t>
            </a:r>
          </a:p>
        </p:txBody>
      </p:sp>
      <p:sp>
        <p:nvSpPr>
          <p:cNvPr id="3" name="Content Placeholder 2"/>
          <p:cNvSpPr>
            <a:spLocks noGrp="1"/>
          </p:cNvSpPr>
          <p:nvPr>
            <p:ph idx="1"/>
          </p:nvPr>
        </p:nvSpPr>
        <p:spPr/>
        <p:txBody>
          <a:bodyPr/>
          <a:lstStyle/>
          <a:p>
            <a:r>
              <a:rPr lang="en-US" dirty="0"/>
              <a:t>Romans 3:20. No one will be made right with ___ by doing the works of the ___; what the ___ does is to show us that we have ___.</a:t>
            </a:r>
          </a:p>
          <a:p>
            <a:r>
              <a:rPr lang="en-US" dirty="0"/>
              <a:t> 1 John 5:3. This is the ____ of God, that we keep His ____.</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You shall not give false testimony against your neighbor (Exodus 20:16)</a:t>
            </a:r>
          </a:p>
        </p:txBody>
      </p:sp>
      <p:sp>
        <p:nvSpPr>
          <p:cNvPr id="5" name="Content Placeholder 4"/>
          <p:cNvSpPr>
            <a:spLocks noGrp="1"/>
          </p:cNvSpPr>
          <p:nvPr>
            <p:ph sz="quarter" idx="1"/>
          </p:nvPr>
        </p:nvSpPr>
        <p:spPr/>
        <p:txBody>
          <a:bodyPr/>
          <a:lstStyle/>
          <a:p>
            <a:r>
              <a:rPr lang="en-US" dirty="0"/>
              <a:t>False testimony means “tell a lie.”</a:t>
            </a:r>
          </a:p>
          <a:p>
            <a:r>
              <a:rPr lang="en-US" dirty="0"/>
              <a:t>Your neighbor stands for “any person you have contact with.”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8</a:t>
            </a:r>
            <a:r>
              <a:rPr lang="en-US" baseline="30000" dirty="0"/>
              <a:t>th</a:t>
            </a:r>
            <a:r>
              <a:rPr lang="en-US" dirty="0"/>
              <a:t> commandment</a:t>
            </a:r>
          </a:p>
        </p:txBody>
      </p:sp>
      <p:sp>
        <p:nvSpPr>
          <p:cNvPr id="3" name="Content Placeholder 2"/>
          <p:cNvSpPr>
            <a:spLocks noGrp="1"/>
          </p:cNvSpPr>
          <p:nvPr>
            <p:ph idx="1"/>
          </p:nvPr>
        </p:nvSpPr>
        <p:spPr/>
        <p:txBody>
          <a:bodyPr/>
          <a:lstStyle/>
          <a:p>
            <a:r>
              <a:rPr lang="en-US" dirty="0">
                <a:solidFill>
                  <a:srgbClr val="002060"/>
                </a:solidFill>
              </a:rPr>
              <a:t>With the tongue we praise our Lord and Father, and with it we curse human ___, who have been made in God’s likeness. Out of the same ____come praise and cursing. My brothers and ____, this should not be.</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7</a:t>
            </a:r>
            <a:r>
              <a:rPr lang="en-US" baseline="30000" dirty="0"/>
              <a:t>th</a:t>
            </a:r>
            <a:r>
              <a:rPr lang="en-US" dirty="0"/>
              <a:t> commandment</a:t>
            </a:r>
          </a:p>
        </p:txBody>
      </p:sp>
      <p:sp>
        <p:nvSpPr>
          <p:cNvPr id="3" name="Content Placeholder 2"/>
          <p:cNvSpPr>
            <a:spLocks noGrp="1"/>
          </p:cNvSpPr>
          <p:nvPr>
            <p:ph idx="1"/>
          </p:nvPr>
        </p:nvSpPr>
        <p:spPr/>
        <p:txBody>
          <a:bodyPr/>
          <a:lstStyle/>
          <a:p>
            <a:r>
              <a:rPr lang="en-US" dirty="0"/>
              <a:t>Ephesians 4:28</a:t>
            </a:r>
          </a:p>
          <a:p>
            <a:r>
              <a:rPr lang="en-US" dirty="0"/>
              <a:t>Those who are stealing must stop stealing and start ______. They should earn an honest living for themselves. Then they will have something to share with those who are ____.</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6</a:t>
            </a:r>
            <a:r>
              <a:rPr lang="en-US" baseline="30000" dirty="0"/>
              <a:t>th</a:t>
            </a:r>
            <a:r>
              <a:rPr lang="en-US" dirty="0"/>
              <a:t> commandment</a:t>
            </a:r>
          </a:p>
        </p:txBody>
      </p:sp>
      <p:sp>
        <p:nvSpPr>
          <p:cNvPr id="3" name="Content Placeholder 2"/>
          <p:cNvSpPr>
            <a:spLocks noGrp="1"/>
          </p:cNvSpPr>
          <p:nvPr>
            <p:ph idx="1"/>
          </p:nvPr>
        </p:nvSpPr>
        <p:spPr/>
        <p:txBody>
          <a:bodyPr/>
          <a:lstStyle/>
          <a:p>
            <a:r>
              <a:rPr lang="en-US" dirty="0"/>
              <a:t>Hebrews 13:4 says, “Let marriage be held in honor among ___, and let the marriage ___ be undefiled, for fornicators and adulterers ___ will judge.”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5</a:t>
            </a:r>
            <a:r>
              <a:rPr lang="en-US" baseline="30000" dirty="0"/>
              <a:t>th</a:t>
            </a:r>
            <a:r>
              <a:rPr lang="en-US" dirty="0"/>
              <a:t> commandment</a:t>
            </a:r>
          </a:p>
        </p:txBody>
      </p:sp>
      <p:sp>
        <p:nvSpPr>
          <p:cNvPr id="3" name="Content Placeholder 2"/>
          <p:cNvSpPr>
            <a:spLocks noGrp="1"/>
          </p:cNvSpPr>
          <p:nvPr>
            <p:ph idx="1"/>
          </p:nvPr>
        </p:nvSpPr>
        <p:spPr/>
        <p:txBody>
          <a:bodyPr/>
          <a:lstStyle/>
          <a:p>
            <a:r>
              <a:rPr lang="en-US" dirty="0"/>
              <a:t>He who ____ his brother is a _____, and you know that no _____ has eternal _____ in him. I John 3:15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4</a:t>
            </a:r>
            <a:r>
              <a:rPr lang="en-US" baseline="30000" dirty="0"/>
              <a:t>th</a:t>
            </a:r>
            <a:r>
              <a:rPr lang="en-US" dirty="0"/>
              <a:t> commandment</a:t>
            </a:r>
          </a:p>
        </p:txBody>
      </p:sp>
      <p:sp>
        <p:nvSpPr>
          <p:cNvPr id="3" name="Content Placeholder 2"/>
          <p:cNvSpPr>
            <a:spLocks noGrp="1"/>
          </p:cNvSpPr>
          <p:nvPr>
            <p:ph idx="1"/>
          </p:nvPr>
        </p:nvSpPr>
        <p:spPr/>
        <p:txBody>
          <a:bodyPr/>
          <a:lstStyle/>
          <a:p>
            <a:r>
              <a:rPr lang="en-US" dirty="0"/>
              <a:t>Children, ___ your ____ in everything, for this pleases the ____.</a:t>
            </a:r>
          </a:p>
          <a:p>
            <a:r>
              <a:rPr lang="en-US" dirty="0"/>
              <a:t>Colossians 3:20</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Commandment</a:t>
            </a:r>
          </a:p>
        </p:txBody>
      </p:sp>
      <p:sp>
        <p:nvSpPr>
          <p:cNvPr id="3" name="Content Placeholder 2"/>
          <p:cNvSpPr>
            <a:spLocks noGrp="1"/>
          </p:cNvSpPr>
          <p:nvPr>
            <p:ph idx="1"/>
          </p:nvPr>
        </p:nvSpPr>
        <p:spPr/>
        <p:txBody>
          <a:bodyPr/>
          <a:lstStyle/>
          <a:p>
            <a:r>
              <a:rPr lang="en-US" dirty="0"/>
              <a:t>Thy ___ is a lamp unto my ____, and a light ____ my ____.  </a:t>
            </a:r>
            <a:r>
              <a:rPr lang="en-US"/>
              <a:t>Psalm 119:11</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baseline="30000" dirty="0"/>
              <a:t>nd</a:t>
            </a:r>
            <a:r>
              <a:rPr lang="en-US" dirty="0"/>
              <a:t> Commandment</a:t>
            </a:r>
          </a:p>
        </p:txBody>
      </p:sp>
      <p:sp>
        <p:nvSpPr>
          <p:cNvPr id="3" name="Content Placeholder 2"/>
          <p:cNvSpPr>
            <a:spLocks noGrp="1"/>
          </p:cNvSpPr>
          <p:nvPr>
            <p:ph idx="1"/>
          </p:nvPr>
        </p:nvSpPr>
        <p:spPr/>
        <p:txBody>
          <a:bodyPr/>
          <a:lstStyle/>
          <a:p>
            <a:r>
              <a:rPr lang="en-US" dirty="0"/>
              <a:t>Do ___ let your people practice </a:t>
            </a:r>
            <a:br>
              <a:rPr lang="en-US" dirty="0"/>
            </a:br>
            <a:r>
              <a:rPr lang="en-US" b="1" dirty="0"/>
              <a:t>divination</a:t>
            </a:r>
            <a:r>
              <a:rPr lang="en-US" dirty="0"/>
              <a:t>, or look ___ </a:t>
            </a:r>
            <a:br>
              <a:rPr lang="en-US" dirty="0"/>
            </a:br>
            <a:r>
              <a:rPr lang="en-US" b="1" dirty="0"/>
              <a:t>omens,</a:t>
            </a:r>
            <a:r>
              <a:rPr lang="en-US" dirty="0"/>
              <a:t> or ___</a:t>
            </a:r>
            <a:br>
              <a:rPr lang="en-US" dirty="0"/>
            </a:br>
            <a:r>
              <a:rPr lang="en-US" b="1" dirty="0"/>
              <a:t>spells</a:t>
            </a:r>
            <a:r>
              <a:rPr lang="en-US" dirty="0"/>
              <a:t> or </a:t>
            </a:r>
            <a:r>
              <a:rPr lang="en-US" b="1" dirty="0"/>
              <a:t>charms</a:t>
            </a:r>
            <a:r>
              <a:rPr lang="en-US" dirty="0"/>
              <a:t>, and don’t ___ them </a:t>
            </a:r>
            <a:br>
              <a:rPr lang="en-US" dirty="0"/>
            </a:br>
            <a:r>
              <a:rPr lang="en-US" dirty="0"/>
              <a:t>consult the </a:t>
            </a:r>
            <a:r>
              <a:rPr lang="en-US" b="1" dirty="0"/>
              <a:t>spirits</a:t>
            </a:r>
            <a:r>
              <a:rPr lang="en-US" dirty="0"/>
              <a:t> of the ____. </a:t>
            </a:r>
            <a:br>
              <a:rPr lang="en-US" dirty="0"/>
            </a:br>
            <a:r>
              <a:rPr lang="en-US" dirty="0"/>
              <a:t>          Deuteronomy 18:10-11</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Commandment</a:t>
            </a:r>
          </a:p>
        </p:txBody>
      </p:sp>
      <p:sp>
        <p:nvSpPr>
          <p:cNvPr id="3" name="Content Placeholder 2"/>
          <p:cNvSpPr>
            <a:spLocks noGrp="1"/>
          </p:cNvSpPr>
          <p:nvPr>
            <p:ph idx="1"/>
          </p:nvPr>
        </p:nvSpPr>
        <p:spPr/>
        <p:txBody>
          <a:bodyPr/>
          <a:lstStyle/>
          <a:p>
            <a:r>
              <a:rPr lang="en-US" dirty="0"/>
              <a:t>The one who does not ___ his brother,</a:t>
            </a:r>
          </a:p>
          <a:p>
            <a:r>
              <a:rPr lang="en-US" dirty="0"/>
              <a:t>Whom he HAS ____</a:t>
            </a:r>
          </a:p>
          <a:p>
            <a:r>
              <a:rPr lang="en-US" dirty="0"/>
              <a:t>cannot love ____, whom he has ___ seen.</a:t>
            </a:r>
          </a:p>
          <a:p>
            <a:r>
              <a:rPr lang="en-US" dirty="0"/>
              <a:t>1 John 4:20</a:t>
            </a:r>
          </a:p>
          <a:p>
            <a:endParaRPr lang="en-US" dirty="0"/>
          </a:p>
          <a:p>
            <a:r>
              <a:rPr lang="en-US" dirty="0"/>
              <a:t>END</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sz="quarter" idx="1"/>
          </p:nvPr>
        </p:nvSpPr>
        <p:spPr/>
        <p:txBody>
          <a:bodyPr/>
          <a:lstStyle/>
          <a:p>
            <a:r>
              <a:rPr lang="en-US" dirty="0"/>
              <a:t>Written by Jim Found</a:t>
            </a:r>
          </a:p>
          <a:p>
            <a:r>
              <a:rPr lang="en-US" dirty="0"/>
              <a:t>Design by </a:t>
            </a:r>
            <a:r>
              <a:rPr lang="en-US"/>
              <a:t>Lizzy O</a:t>
            </a:r>
            <a:endParaRPr lang="en-US" dirty="0"/>
          </a:p>
          <a:p>
            <a:endParaRPr lang="en-US" dirty="0"/>
          </a:p>
          <a:p>
            <a:r>
              <a:rPr lang="en-US" dirty="0"/>
              <a:t>Copyright notice: pictures are from Microsoft Word clip art files.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this mean?</a:t>
            </a:r>
          </a:p>
        </p:txBody>
      </p:sp>
      <p:sp>
        <p:nvSpPr>
          <p:cNvPr id="3" name="Content Placeholder 2"/>
          <p:cNvSpPr>
            <a:spLocks noGrp="1"/>
          </p:cNvSpPr>
          <p:nvPr>
            <p:ph sz="quarter" idx="1"/>
          </p:nvPr>
        </p:nvSpPr>
        <p:spPr/>
        <p:txBody>
          <a:bodyPr/>
          <a:lstStyle/>
          <a:p>
            <a:r>
              <a:rPr lang="en-US" dirty="0"/>
              <a:t>Martin Luther explains that there are some things we should not do, like:</a:t>
            </a:r>
          </a:p>
          <a:p>
            <a:r>
              <a:rPr lang="en-US" dirty="0"/>
              <a:t>telling lies about anyone, giving away secrets,  or harming someone’s good name; </a:t>
            </a:r>
          </a:p>
          <a:p>
            <a:r>
              <a:rPr lang="en-US" dirty="0"/>
              <a:t>And some things we should do:</a:t>
            </a:r>
          </a:p>
          <a:p>
            <a:r>
              <a:rPr lang="en-US"/>
              <a:t>defend people, </a:t>
            </a:r>
            <a:r>
              <a:rPr lang="en-US" dirty="0"/>
              <a:t>speak well </a:t>
            </a:r>
            <a:r>
              <a:rPr lang="en-US"/>
              <a:t>of them, </a:t>
            </a:r>
            <a:r>
              <a:rPr lang="en-US" dirty="0"/>
              <a:t>and explain everything in the kindest way.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Commandment 8 involves our speech  …</a:t>
            </a:r>
          </a:p>
        </p:txBody>
      </p:sp>
      <p:sp>
        <p:nvSpPr>
          <p:cNvPr id="3" name="Content Placeholder 2"/>
          <p:cNvSpPr>
            <a:spLocks noGrp="1"/>
          </p:cNvSpPr>
          <p:nvPr>
            <p:ph sz="quarter" idx="1"/>
          </p:nvPr>
        </p:nvSpPr>
        <p:spPr/>
        <p:txBody>
          <a:bodyPr/>
          <a:lstStyle/>
          <a:p>
            <a:r>
              <a:rPr lang="en-US" dirty="0"/>
              <a:t>What we say does affect others.</a:t>
            </a:r>
          </a:p>
          <a:p>
            <a:r>
              <a:rPr lang="en-US" dirty="0"/>
              <a:t>That would include good ways</a:t>
            </a:r>
          </a:p>
          <a:p>
            <a:r>
              <a:rPr lang="en-US" dirty="0"/>
              <a:t>    (defend others, explain in a kind way)</a:t>
            </a:r>
          </a:p>
          <a:p>
            <a:r>
              <a:rPr lang="en-US" dirty="0"/>
              <a:t>And bad ways</a:t>
            </a:r>
            <a:br>
              <a:rPr lang="en-US" dirty="0"/>
            </a:br>
            <a:r>
              <a:rPr lang="en-US" dirty="0"/>
              <a:t>    (lying, slander, gossip)</a:t>
            </a:r>
          </a:p>
          <a:p>
            <a:r>
              <a:rPr lang="en-US" dirty="0"/>
              <a:t>Our sinful heart shows itself by what our tongue does</a:t>
            </a:r>
          </a:p>
          <a:p>
            <a:endParaRPr lang="en-US" dirty="0"/>
          </a:p>
          <a:p>
            <a:r>
              <a:rPr lang="en-US" dirty="0"/>
              <a:t>Note what the Bible says about our “tongue” (that is, our choice of words):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3:5-12, about “the tongue”</a:t>
            </a:r>
          </a:p>
        </p:txBody>
      </p:sp>
      <p:sp>
        <p:nvSpPr>
          <p:cNvPr id="3" name="Content Placeholder 2"/>
          <p:cNvSpPr>
            <a:spLocks noGrp="1"/>
          </p:cNvSpPr>
          <p:nvPr>
            <p:ph sz="quarter" idx="1"/>
          </p:nvPr>
        </p:nvSpPr>
        <p:spPr/>
        <p:txBody>
          <a:bodyPr>
            <a:normAutofit/>
          </a:bodyPr>
          <a:lstStyle/>
          <a:p>
            <a:r>
              <a:rPr lang="en-US" dirty="0">
                <a:solidFill>
                  <a:srgbClr val="002060"/>
                </a:solidFill>
              </a:rPr>
              <a:t>Consider what a great forest is set on fire by a small spark. The tongue also is a fire, a world of evil among the parts of the body. It corrupts the whole body, sets the whole course of one’s life on fire, and is itself set on fire by hell. </a:t>
            </a:r>
          </a:p>
          <a:p>
            <a:endParaRPr lang="en-US" dirty="0"/>
          </a:p>
        </p:txBody>
      </p:sp>
      <p:pic>
        <p:nvPicPr>
          <p:cNvPr id="3074" name="Picture 2" descr="C:\Users\James\AppData\Local\Microsoft\Windows\Temporary Internet Files\Content.IE5\NHUIB8LK\MC900433223[1].jpg"/>
          <p:cNvPicPr>
            <a:picLocks noChangeAspect="1" noChangeArrowheads="1"/>
          </p:cNvPicPr>
          <p:nvPr/>
        </p:nvPicPr>
        <p:blipFill>
          <a:blip r:embed="rId2" cstate="print"/>
          <a:srcRect/>
          <a:stretch>
            <a:fillRect/>
          </a:stretch>
        </p:blipFill>
        <p:spPr bwMode="auto">
          <a:xfrm>
            <a:off x="3048000" y="4114800"/>
            <a:ext cx="1447800" cy="144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3:5-12, continued</a:t>
            </a:r>
          </a:p>
        </p:txBody>
      </p:sp>
      <p:sp>
        <p:nvSpPr>
          <p:cNvPr id="3" name="Content Placeholder 2"/>
          <p:cNvSpPr>
            <a:spLocks noGrp="1"/>
          </p:cNvSpPr>
          <p:nvPr>
            <p:ph sz="quarter" idx="1"/>
          </p:nvPr>
        </p:nvSpPr>
        <p:spPr/>
        <p:txBody>
          <a:bodyPr>
            <a:normAutofit/>
          </a:bodyPr>
          <a:lstStyle/>
          <a:p>
            <a:r>
              <a:rPr lang="en-US" dirty="0">
                <a:solidFill>
                  <a:srgbClr val="002060"/>
                </a:solidFill>
              </a:rPr>
              <a:t> All kinds of animals, birds, reptiles and sea creatures are being tamed and have been tamed by mankind, </a:t>
            </a:r>
            <a:r>
              <a:rPr lang="en-US" baseline="30000" dirty="0">
                <a:solidFill>
                  <a:srgbClr val="002060"/>
                </a:solidFill>
              </a:rPr>
              <a:t> </a:t>
            </a:r>
            <a:r>
              <a:rPr lang="en-US" dirty="0">
                <a:solidFill>
                  <a:srgbClr val="002060"/>
                </a:solidFill>
              </a:rPr>
              <a:t>but no human being can tame the tongue. It is a restless evil, full of deadly poison. </a:t>
            </a:r>
          </a:p>
          <a:p>
            <a:endParaRPr lang="en-US" dirty="0"/>
          </a:p>
        </p:txBody>
      </p:sp>
      <p:pic>
        <p:nvPicPr>
          <p:cNvPr id="3074" name="Picture 2" descr="C:\Users\James\AppData\Local\Microsoft\Windows\Temporary Internet Files\Content.IE5\NHUIB8LK\MC900433223[1].jpg"/>
          <p:cNvPicPr>
            <a:picLocks noChangeAspect="1" noChangeArrowheads="1"/>
          </p:cNvPicPr>
          <p:nvPr/>
        </p:nvPicPr>
        <p:blipFill>
          <a:blip r:embed="rId2" cstate="print"/>
          <a:srcRect/>
          <a:stretch>
            <a:fillRect/>
          </a:stretch>
        </p:blipFill>
        <p:spPr bwMode="auto">
          <a:xfrm>
            <a:off x="609600" y="0"/>
            <a:ext cx="1447800" cy="1447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steps:</a:t>
            </a:r>
          </a:p>
        </p:txBody>
      </p:sp>
      <p:sp>
        <p:nvSpPr>
          <p:cNvPr id="3" name="Content Placeholder 2"/>
          <p:cNvSpPr>
            <a:spLocks noGrp="1"/>
          </p:cNvSpPr>
          <p:nvPr>
            <p:ph sz="quarter" idx="1"/>
          </p:nvPr>
        </p:nvSpPr>
        <p:spPr/>
        <p:txBody>
          <a:bodyPr/>
          <a:lstStyle/>
          <a:p>
            <a:r>
              <a:rPr lang="en-US" dirty="0"/>
              <a:t>When we realize that our words are hurting someone, we have caught our old nature in action!</a:t>
            </a:r>
          </a:p>
          <a:p>
            <a:endParaRPr lang="en-US" dirty="0"/>
          </a:p>
          <a:p>
            <a:r>
              <a:rPr lang="en-US" dirty="0"/>
              <a:t>We can squash our old nature, and frustrate Satan, by asking God for forgiveness, and to give strength to our new nature.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using our tongue to lie?</a:t>
            </a:r>
          </a:p>
        </p:txBody>
      </p:sp>
      <p:sp>
        <p:nvSpPr>
          <p:cNvPr id="3" name="Content Placeholder 2"/>
          <p:cNvSpPr>
            <a:spLocks noGrp="1"/>
          </p:cNvSpPr>
          <p:nvPr>
            <p:ph sz="quarter" idx="1"/>
          </p:nvPr>
        </p:nvSpPr>
        <p:spPr/>
        <p:txBody>
          <a:bodyPr/>
          <a:lstStyle/>
          <a:p>
            <a:r>
              <a:rPr lang="en-US" dirty="0"/>
              <a:t>We might think we are not liars, but</a:t>
            </a:r>
          </a:p>
          <a:p>
            <a:r>
              <a:rPr lang="en-US" dirty="0"/>
              <a:t>What do </a:t>
            </a:r>
            <a:r>
              <a:rPr lang="en-US"/>
              <a:t>you think </a:t>
            </a:r>
            <a:r>
              <a:rPr lang="en-US" dirty="0"/>
              <a:t>about these next 2 scenarios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 #1</a:t>
            </a:r>
          </a:p>
        </p:txBody>
      </p:sp>
      <p:sp>
        <p:nvSpPr>
          <p:cNvPr id="3" name="Content Placeholder 2"/>
          <p:cNvSpPr>
            <a:spLocks noGrp="1"/>
          </p:cNvSpPr>
          <p:nvPr>
            <p:ph sz="quarter" idx="1"/>
          </p:nvPr>
        </p:nvSpPr>
        <p:spPr/>
        <p:txBody>
          <a:bodyPr/>
          <a:lstStyle/>
          <a:p>
            <a:r>
              <a:rPr lang="en-US" dirty="0"/>
              <a:t>I’ve got to get this paper in tomorrow, and it is way past midnight. I’ll just cut and paste this section from Wikipedia online and the teacher will never know I didn’t write it myself. (plagiarism). </a:t>
            </a:r>
          </a:p>
          <a:p>
            <a:endParaRPr lang="en-US" dirty="0"/>
          </a:p>
          <a:p>
            <a:r>
              <a:rPr lang="en-US" dirty="0"/>
              <a:t>Do you think it is a sin?</a:t>
            </a:r>
          </a:p>
        </p:txBody>
      </p:sp>
      <p:pic>
        <p:nvPicPr>
          <p:cNvPr id="1026" name="Picture 2" descr="C:\Users\James\AppData\Local\Microsoft\Windows\Temporary Internet Files\Content.IE5\L1RRPQG3\MC900212109[1].wmf"/>
          <p:cNvPicPr>
            <a:picLocks noChangeAspect="1" noChangeArrowheads="1"/>
          </p:cNvPicPr>
          <p:nvPr/>
        </p:nvPicPr>
        <p:blipFill>
          <a:blip r:embed="rId2" cstate="print"/>
          <a:srcRect/>
          <a:stretch>
            <a:fillRect/>
          </a:stretch>
        </p:blipFill>
        <p:spPr bwMode="auto">
          <a:xfrm>
            <a:off x="4953000" y="3962400"/>
            <a:ext cx="3147747" cy="2590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TotalTime>
  <Words>1167</Words>
  <Application>Microsoft Macintosh PowerPoint</Application>
  <PresentationFormat>On-screen Show (4:3)</PresentationFormat>
  <Paragraphs>109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Georgia</vt:lpstr>
      <vt:lpstr>Wingdings</vt:lpstr>
      <vt:lpstr>Wingdings 2</vt:lpstr>
      <vt:lpstr>Civic</vt:lpstr>
      <vt:lpstr>PowerPoint Presentation</vt:lpstr>
      <vt:lpstr>You shall not give false testimony against your neighbor (Exodus 20:16)</vt:lpstr>
      <vt:lpstr>What does this mean?</vt:lpstr>
      <vt:lpstr> Commandment 8 involves our speech  …</vt:lpstr>
      <vt:lpstr>James 3:5-12, about “the tongue”</vt:lpstr>
      <vt:lpstr>James 3:5-12, continued</vt:lpstr>
      <vt:lpstr>Practical steps:</vt:lpstr>
      <vt:lpstr>What about using our tongue to lie?</vt:lpstr>
      <vt:lpstr>Scenarios #1</vt:lpstr>
      <vt:lpstr> Scenarios #2</vt:lpstr>
      <vt:lpstr>James 3:5-12 continued</vt:lpstr>
      <vt:lpstr>PowerPoint Presentation</vt:lpstr>
      <vt:lpstr>More about God’s law</vt:lpstr>
      <vt:lpstr>Jesus….</vt:lpstr>
      <vt:lpstr>Jesus….</vt:lpstr>
      <vt:lpstr>So God’s law can be used in 3 ways:</vt:lpstr>
      <vt:lpstr>PowerPoint Presentation</vt:lpstr>
      <vt:lpstr>Class verses</vt:lpstr>
      <vt:lpstr>Verses about God’s law</vt:lpstr>
      <vt:lpstr>About 8th commandment</vt:lpstr>
      <vt:lpstr>About 7th commandment</vt:lpstr>
      <vt:lpstr>About 6th commandment</vt:lpstr>
      <vt:lpstr>About 5th commandment</vt:lpstr>
      <vt:lpstr>About 4th commandment</vt:lpstr>
      <vt:lpstr>3rd Commandment</vt:lpstr>
      <vt:lpstr>2nd Commandment</vt:lpstr>
      <vt:lpstr>First Commandment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Found</cp:lastModifiedBy>
  <cp:revision>38</cp:revision>
  <dcterms:created xsi:type="dcterms:W3CDTF">2010-11-21T23:51:55Z</dcterms:created>
  <dcterms:modified xsi:type="dcterms:W3CDTF">2024-01-31T15:44:16Z</dcterms:modified>
</cp:coreProperties>
</file>