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80" r:id="rId9"/>
    <p:sldId id="263" r:id="rId10"/>
    <p:sldId id="264" r:id="rId11"/>
    <p:sldId id="265" r:id="rId12"/>
    <p:sldId id="281" r:id="rId13"/>
    <p:sldId id="282" r:id="rId14"/>
    <p:sldId id="267" r:id="rId15"/>
    <p:sldId id="283" r:id="rId16"/>
    <p:sldId id="293" r:id="rId17"/>
    <p:sldId id="268" r:id="rId18"/>
    <p:sldId id="291" r:id="rId19"/>
    <p:sldId id="285" r:id="rId20"/>
    <p:sldId id="269" r:id="rId21"/>
    <p:sldId id="284" r:id="rId22"/>
    <p:sldId id="270" r:id="rId23"/>
    <p:sldId id="286" r:id="rId24"/>
    <p:sldId id="271" r:id="rId25"/>
    <p:sldId id="292" r:id="rId26"/>
    <p:sldId id="290" r:id="rId27"/>
    <p:sldId id="288" r:id="rId28"/>
    <p:sldId id="273" r:id="rId29"/>
    <p:sldId id="274" r:id="rId30"/>
    <p:sldId id="275" r:id="rId31"/>
    <p:sldId id="276" r:id="rId32"/>
    <p:sldId id="277" r:id="rId33"/>
    <p:sldId id="289" r:id="rId34"/>
    <p:sldId id="278" r:id="rId35"/>
    <p:sldId id="279" r:id="rId3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643"/>
  </p:normalViewPr>
  <p:slideViewPr>
    <p:cSldViewPr>
      <p:cViewPr varScale="1">
        <p:scale>
          <a:sx n="105" d="100"/>
          <a:sy n="105" d="100"/>
        </p:scale>
        <p:origin x="1840" y="1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Isosceles Triangle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540544" y="776288"/>
            <a:ext cx="8062912" cy="1470025"/>
          </a:xfrm>
        </p:spPr>
        <p:txBody>
          <a:bodyPr anchor="b">
            <a:normAutofit/>
          </a:bodyPr>
          <a:lstStyle>
            <a:lvl1pPr algn="r">
              <a:defRPr sz="4400"/>
            </a:lvl1pPr>
          </a:lstStyle>
          <a:p>
            <a:r>
              <a:rPr kumimoji="0" lang="en-US"/>
              <a:t>Click to edit Master title style</a:t>
            </a:r>
          </a:p>
        </p:txBody>
      </p:sp>
      <p:sp>
        <p:nvSpPr>
          <p:cNvPr id="9" name="Subtitl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a:xfrm>
            <a:off x="1371600" y="6012656"/>
            <a:ext cx="5791200" cy="365125"/>
          </a:xfrm>
        </p:spPr>
        <p:txBody>
          <a:bodyPr tIns="0" bIns="0" anchor="t"/>
          <a:lstStyle>
            <a:lvl1pPr algn="r">
              <a:defRPr sz="1000"/>
            </a:lvl1pPr>
          </a:lstStyle>
          <a:p>
            <a:fld id="{D05A01EC-2348-4124-8C67-EED1E9301323}" type="datetimeFigureOut">
              <a:rPr lang="en-US" smtClean="0"/>
              <a:pPr/>
              <a:t>1/23/24</a:t>
            </a:fld>
            <a:endParaRPr lang="en-US"/>
          </a:p>
        </p:txBody>
      </p:sp>
      <p:sp>
        <p:nvSpPr>
          <p:cNvPr id="17" name="Footer Placeholder 16"/>
          <p:cNvSpPr>
            <a:spLocks noGrp="1"/>
          </p:cNvSpPr>
          <p:nvPr>
            <p:ph type="ftr" sz="quarter" idx="11"/>
          </p:nvPr>
        </p:nvSpPr>
        <p:spPr>
          <a:xfrm>
            <a:off x="1371600" y="5650704"/>
            <a:ext cx="5791200" cy="365125"/>
          </a:xfrm>
        </p:spPr>
        <p:txBody>
          <a:bodyPr tIns="0" bIns="0" anchor="b"/>
          <a:lstStyle>
            <a:lvl1pPr algn="r">
              <a:defRPr sz="1100"/>
            </a:lvl1pPr>
          </a:lstStyle>
          <a:p>
            <a:endParaRPr lang="en-US"/>
          </a:p>
        </p:txBody>
      </p:sp>
      <p:sp>
        <p:nvSpPr>
          <p:cNvPr id="29" name="Slide Number Placeholder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033144E4-D61C-473D-962C-8B5B4EEF83A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D05A01EC-2348-4124-8C67-EED1E9301323}" type="datetimeFigureOut">
              <a:rPr lang="en-US" smtClean="0"/>
              <a:pPr/>
              <a:t>1/23/24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3144E4-D61C-473D-962C-8B5B4EEF83A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1905000" cy="5486400"/>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381000"/>
            <a:ext cx="6248400" cy="5486400"/>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D05A01EC-2348-4124-8C67-EED1E9301323}" type="datetimeFigureOut">
              <a:rPr lang="en-US" smtClean="0"/>
              <a:pPr/>
              <a:t>1/23/24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3144E4-D61C-473D-962C-8B5B4EEF83A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399032"/>
          </a:xfrm>
        </p:spPr>
        <p:txBody>
          <a:bodyPr/>
          <a:lstStyle/>
          <a:p>
            <a:r>
              <a:rPr kumimoji="0" lang="en-US"/>
              <a:t>Click to edit Master title style</a:t>
            </a:r>
          </a:p>
        </p:txBody>
      </p:sp>
      <p:sp>
        <p:nvSpPr>
          <p:cNvPr id="3" name="Content Placeholder 2"/>
          <p:cNvSpPr>
            <a:spLocks noGrp="1"/>
          </p:cNvSpPr>
          <p:nvPr>
            <p:ph idx="1"/>
          </p:nvPr>
        </p:nvSpPr>
        <p:spPr>
          <a:xfrm>
            <a:off x="457200" y="1882808"/>
            <a:ext cx="8229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a:xfrm>
            <a:off x="4791456" y="6480048"/>
            <a:ext cx="2133600" cy="301752"/>
          </a:xfrm>
        </p:spPr>
        <p:txBody>
          <a:bodyPr/>
          <a:lstStyle/>
          <a:p>
            <a:fld id="{D05A01EC-2348-4124-8C67-EED1E9301323}" type="datetimeFigureOut">
              <a:rPr lang="en-US" smtClean="0"/>
              <a:pPr/>
              <a:t>1/23/24</a:t>
            </a:fld>
            <a:endParaRPr lang="en-US"/>
          </a:p>
        </p:txBody>
      </p:sp>
      <p:sp>
        <p:nvSpPr>
          <p:cNvPr id="5" name="Footer Placeholder 4"/>
          <p:cNvSpPr>
            <a:spLocks noGrp="1"/>
          </p:cNvSpPr>
          <p:nvPr>
            <p:ph type="ftr" sz="quarter" idx="11"/>
          </p:nvPr>
        </p:nvSpPr>
        <p:spPr>
          <a:xfrm>
            <a:off x="457200" y="6480969"/>
            <a:ext cx="4260056" cy="300831"/>
          </a:xfrm>
        </p:spPr>
        <p:txBody>
          <a:bodyPr/>
          <a:lstStyle/>
          <a:p>
            <a:endParaRPr lang="en-US"/>
          </a:p>
        </p:txBody>
      </p:sp>
      <p:sp>
        <p:nvSpPr>
          <p:cNvPr id="6" name="Slide Number Placeholder 5"/>
          <p:cNvSpPr>
            <a:spLocks noGrp="1"/>
          </p:cNvSpPr>
          <p:nvPr>
            <p:ph type="sldNum" sz="quarter" idx="12"/>
          </p:nvPr>
        </p:nvSpPr>
        <p:spPr/>
        <p:txBody>
          <a:bodyPr/>
          <a:lstStyle/>
          <a:p>
            <a:fld id="{033144E4-D61C-473D-962C-8B5B4EEF83A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ight Triangle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Isosceles Triangle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Date Placeholder 3"/>
          <p:cNvSpPr>
            <a:spLocks noGrp="1"/>
          </p:cNvSpPr>
          <p:nvPr>
            <p:ph type="dt" sz="half" idx="10"/>
          </p:nvPr>
        </p:nvSpPr>
        <p:spPr>
          <a:xfrm>
            <a:off x="6955632" y="6477000"/>
            <a:ext cx="2133600" cy="304800"/>
          </a:xfrm>
        </p:spPr>
        <p:txBody>
          <a:bodyPr/>
          <a:lstStyle/>
          <a:p>
            <a:fld id="{D05A01EC-2348-4124-8C67-EED1E9301323}" type="datetimeFigureOut">
              <a:rPr lang="en-US" smtClean="0"/>
              <a:pPr/>
              <a:t>1/23/24</a:t>
            </a:fld>
            <a:endParaRPr lang="en-US"/>
          </a:p>
        </p:txBody>
      </p:sp>
      <p:sp>
        <p:nvSpPr>
          <p:cNvPr id="5" name="Footer Placeholder 4"/>
          <p:cNvSpPr>
            <a:spLocks noGrp="1"/>
          </p:cNvSpPr>
          <p:nvPr>
            <p:ph type="ftr" sz="quarter" idx="11"/>
          </p:nvPr>
        </p:nvSpPr>
        <p:spPr>
          <a:xfrm>
            <a:off x="2619376" y="6480969"/>
            <a:ext cx="4260056" cy="300831"/>
          </a:xfrm>
        </p:spPr>
        <p:txBody>
          <a:bodyPr/>
          <a:lstStyle/>
          <a:p>
            <a:endParaRPr lang="en-US"/>
          </a:p>
        </p:txBody>
      </p:sp>
      <p:sp>
        <p:nvSpPr>
          <p:cNvPr id="6" name="Slide Number Placeholder 5"/>
          <p:cNvSpPr>
            <a:spLocks noGrp="1"/>
          </p:cNvSpPr>
          <p:nvPr>
            <p:ph type="sldNum" sz="quarter" idx="12"/>
          </p:nvPr>
        </p:nvSpPr>
        <p:spPr>
          <a:xfrm>
            <a:off x="8451056" y="809624"/>
            <a:ext cx="502920" cy="300831"/>
          </a:xfrm>
        </p:spPr>
        <p:txBody>
          <a:bodyPr/>
          <a:lstStyle/>
          <a:p>
            <a:fld id="{033144E4-D61C-473D-962C-8B5B4EEF83A2}" type="slidenum">
              <a:rPr lang="en-US" smtClean="0"/>
              <a:pPr/>
              <a:t>‹#›</a:t>
            </a:fld>
            <a:endParaRPr lang="en-US"/>
          </a:p>
        </p:txBody>
      </p:sp>
      <p:cxnSp>
        <p:nvCxnSpPr>
          <p:cNvPr id="11" name="Straight Connector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n-US"/>
              <a:t>Click to edit Master title style</a:t>
            </a:r>
          </a:p>
        </p:txBody>
      </p:sp>
      <p:sp>
        <p:nvSpPr>
          <p:cNvPr id="3" name="Text Placeholder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lgn="l">
              <a:defRPr/>
            </a:lvl1pPr>
          </a:lstStyle>
          <a:p>
            <a:r>
              <a:rPr kumimoji="0" lang="en-US"/>
              <a:t>Click to edit Master title style</a:t>
            </a:r>
          </a:p>
        </p:txBody>
      </p:sp>
      <p:sp>
        <p:nvSpPr>
          <p:cNvPr id="3" name="Content Placeholder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a:xfrm>
            <a:off x="4791456" y="6480969"/>
            <a:ext cx="2133600" cy="301752"/>
          </a:xfrm>
        </p:spPr>
        <p:txBody>
          <a:bodyPr/>
          <a:lstStyle/>
          <a:p>
            <a:fld id="{D05A01EC-2348-4124-8C67-EED1E9301323}" type="datetimeFigureOut">
              <a:rPr lang="en-US" smtClean="0"/>
              <a:pPr/>
              <a:t>1/23/24</a:t>
            </a:fld>
            <a:endParaRPr lang="en-US"/>
          </a:p>
        </p:txBody>
      </p:sp>
      <p:sp>
        <p:nvSpPr>
          <p:cNvPr id="6" name="Footer Placeholder 5"/>
          <p:cNvSpPr>
            <a:spLocks noGrp="1"/>
          </p:cNvSpPr>
          <p:nvPr>
            <p:ph type="ftr" sz="quarter" idx="11"/>
          </p:nvPr>
        </p:nvSpPr>
        <p:spPr>
          <a:xfrm>
            <a:off x="457200" y="6480969"/>
            <a:ext cx="4260056" cy="301752"/>
          </a:xfrm>
        </p:spPr>
        <p:txBody>
          <a:bodyPr/>
          <a:lstStyle/>
          <a:p>
            <a:endParaRPr lang="en-US"/>
          </a:p>
        </p:txBody>
      </p:sp>
      <p:sp>
        <p:nvSpPr>
          <p:cNvPr id="7" name="Slide Number Placeholder 6"/>
          <p:cNvSpPr>
            <a:spLocks noGrp="1"/>
          </p:cNvSpPr>
          <p:nvPr>
            <p:ph type="sldNum" sz="quarter" idx="12"/>
          </p:nvPr>
        </p:nvSpPr>
        <p:spPr>
          <a:xfrm>
            <a:off x="7589520" y="6480969"/>
            <a:ext cx="502920" cy="301752"/>
          </a:xfrm>
        </p:spPr>
        <p:txBody>
          <a:bodyPr/>
          <a:lstStyle/>
          <a:p>
            <a:fld id="{033144E4-D61C-473D-962C-8B5B4EEF83A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n-US"/>
              <a:t>Click to edit Master title style</a:t>
            </a:r>
          </a:p>
        </p:txBody>
      </p:sp>
      <p:sp>
        <p:nvSpPr>
          <p:cNvPr id="3" name="Text Placeholder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a:xfrm>
            <a:off x="4791456" y="6480969"/>
            <a:ext cx="2130552" cy="301752"/>
          </a:xfrm>
        </p:spPr>
        <p:txBody>
          <a:bodyPr/>
          <a:lstStyle/>
          <a:p>
            <a:fld id="{D05A01EC-2348-4124-8C67-EED1E9301323}" type="datetimeFigureOut">
              <a:rPr lang="en-US" smtClean="0"/>
              <a:pPr/>
              <a:t>1/23/24</a:t>
            </a:fld>
            <a:endParaRPr lang="en-US"/>
          </a:p>
        </p:txBody>
      </p:sp>
      <p:sp>
        <p:nvSpPr>
          <p:cNvPr id="8" name="Footer Placeholder 7"/>
          <p:cNvSpPr>
            <a:spLocks noGrp="1"/>
          </p:cNvSpPr>
          <p:nvPr>
            <p:ph type="ftr" sz="quarter" idx="11"/>
          </p:nvPr>
        </p:nvSpPr>
        <p:spPr>
          <a:xfrm>
            <a:off x="457200" y="6480969"/>
            <a:ext cx="4261104" cy="301752"/>
          </a:xfrm>
        </p:spPr>
        <p:txBody>
          <a:bodyPr/>
          <a:lstStyle/>
          <a:p>
            <a:endParaRPr lang="en-US"/>
          </a:p>
        </p:txBody>
      </p:sp>
      <p:sp>
        <p:nvSpPr>
          <p:cNvPr id="9" name="Slide Number Placeholder 8"/>
          <p:cNvSpPr>
            <a:spLocks noGrp="1"/>
          </p:cNvSpPr>
          <p:nvPr>
            <p:ph type="sldNum" sz="quarter" idx="12"/>
          </p:nvPr>
        </p:nvSpPr>
        <p:spPr>
          <a:xfrm>
            <a:off x="7589520" y="6483096"/>
            <a:ext cx="502920" cy="301752"/>
          </a:xfrm>
        </p:spPr>
        <p:txBody>
          <a:bodyPr/>
          <a:lstStyle>
            <a:lvl1pPr algn="ctr">
              <a:defRPr/>
            </a:lvl1pPr>
          </a:lstStyle>
          <a:p>
            <a:fld id="{033144E4-D61C-473D-962C-8B5B4EEF83A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kumimoji="0" lang="en-US"/>
              <a:t>Click to edit Master title style</a:t>
            </a:r>
          </a:p>
        </p:txBody>
      </p:sp>
      <p:sp>
        <p:nvSpPr>
          <p:cNvPr id="3" name="Date Placeholder 2"/>
          <p:cNvSpPr>
            <a:spLocks noGrp="1"/>
          </p:cNvSpPr>
          <p:nvPr>
            <p:ph type="dt" sz="half" idx="10"/>
          </p:nvPr>
        </p:nvSpPr>
        <p:spPr/>
        <p:txBody>
          <a:bodyPr/>
          <a:lstStyle/>
          <a:p>
            <a:fld id="{D05A01EC-2348-4124-8C67-EED1E9301323}" type="datetimeFigureOut">
              <a:rPr lang="en-US" smtClean="0"/>
              <a:pPr/>
              <a:t>1/23/24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33144E4-D61C-473D-962C-8B5B4EEF83A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791456" y="6480969"/>
            <a:ext cx="2133600" cy="301752"/>
          </a:xfrm>
        </p:spPr>
        <p:txBody>
          <a:bodyPr/>
          <a:lstStyle/>
          <a:p>
            <a:fld id="{D05A01EC-2348-4124-8C67-EED1E9301323}" type="datetimeFigureOut">
              <a:rPr lang="en-US" smtClean="0"/>
              <a:pPr/>
              <a:t>1/23/24</a:t>
            </a:fld>
            <a:endParaRPr lang="en-US"/>
          </a:p>
        </p:txBody>
      </p:sp>
      <p:sp>
        <p:nvSpPr>
          <p:cNvPr id="3" name="Footer Placeholder 2"/>
          <p:cNvSpPr>
            <a:spLocks noGrp="1"/>
          </p:cNvSpPr>
          <p:nvPr>
            <p:ph type="ftr" sz="quarter" idx="11"/>
          </p:nvPr>
        </p:nvSpPr>
        <p:spPr>
          <a:xfrm>
            <a:off x="457200" y="6481890"/>
            <a:ext cx="4260056" cy="300831"/>
          </a:xfrm>
        </p:spPr>
        <p:txBody>
          <a:bodyPr/>
          <a:lstStyle/>
          <a:p>
            <a:endParaRPr lang="en-US"/>
          </a:p>
        </p:txBody>
      </p:sp>
      <p:sp>
        <p:nvSpPr>
          <p:cNvPr id="4" name="Slide Number Placeholder 3"/>
          <p:cNvSpPr>
            <a:spLocks noGrp="1"/>
          </p:cNvSpPr>
          <p:nvPr>
            <p:ph type="sldNum" sz="quarter" idx="12"/>
          </p:nvPr>
        </p:nvSpPr>
        <p:spPr>
          <a:xfrm>
            <a:off x="7589520" y="6480969"/>
            <a:ext cx="502920" cy="301752"/>
          </a:xfrm>
        </p:spPr>
        <p:txBody>
          <a:bodyPr/>
          <a:lstStyle/>
          <a:p>
            <a:fld id="{033144E4-D61C-473D-962C-8B5B4EEF83A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n-US"/>
              <a:t>Click to edit Master title style</a:t>
            </a:r>
          </a:p>
        </p:txBody>
      </p:sp>
      <p:sp>
        <p:nvSpPr>
          <p:cNvPr id="3" name="Text Placeholder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a:xfrm>
            <a:off x="6278976" y="6556248"/>
            <a:ext cx="2133600" cy="301752"/>
          </a:xfrm>
        </p:spPr>
        <p:txBody>
          <a:bodyPr/>
          <a:lstStyle>
            <a:lvl1pPr>
              <a:defRPr sz="900"/>
            </a:lvl1pPr>
          </a:lstStyle>
          <a:p>
            <a:fld id="{D05A01EC-2348-4124-8C67-EED1E9301323}" type="datetimeFigureOut">
              <a:rPr lang="en-US" smtClean="0"/>
              <a:pPr/>
              <a:t>1/23/24</a:t>
            </a:fld>
            <a:endParaRPr lang="en-US"/>
          </a:p>
        </p:txBody>
      </p:sp>
      <p:sp>
        <p:nvSpPr>
          <p:cNvPr id="6" name="Footer Placeholder 5"/>
          <p:cNvSpPr>
            <a:spLocks noGrp="1"/>
          </p:cNvSpPr>
          <p:nvPr>
            <p:ph type="ftr" sz="quarter" idx="11"/>
          </p:nvPr>
        </p:nvSpPr>
        <p:spPr>
          <a:xfrm>
            <a:off x="1135856" y="6556248"/>
            <a:ext cx="5143120"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410576" y="6556248"/>
            <a:ext cx="502920" cy="301752"/>
          </a:xfrm>
        </p:spPr>
        <p:txBody>
          <a:bodyPr/>
          <a:lstStyle>
            <a:lvl1pPr>
              <a:defRPr sz="900"/>
            </a:lvl1pPr>
          </a:lstStyle>
          <a:p>
            <a:fld id="{033144E4-D61C-473D-962C-8B5B4EEF83A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n-US"/>
              <a:t>Click to edit Master title style</a:t>
            </a:r>
          </a:p>
        </p:txBody>
      </p:sp>
      <p:sp>
        <p:nvSpPr>
          <p:cNvPr id="3" name="Picture Placeholder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n-US"/>
              <a:t>Click icon to add picture</a:t>
            </a:r>
            <a:endParaRPr kumimoji="0" lang="en-US" dirty="0"/>
          </a:p>
        </p:txBody>
      </p:sp>
      <p:sp>
        <p:nvSpPr>
          <p:cNvPr id="4" name="Text Placeholder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a:xfrm>
            <a:off x="6108192" y="6556248"/>
            <a:ext cx="2103120" cy="301752"/>
          </a:xfrm>
        </p:spPr>
        <p:txBody>
          <a:bodyPr/>
          <a:lstStyle>
            <a:lvl1pPr>
              <a:defRPr sz="900"/>
            </a:lvl1pPr>
          </a:lstStyle>
          <a:p>
            <a:fld id="{D05A01EC-2348-4124-8C67-EED1E9301323}" type="datetimeFigureOut">
              <a:rPr lang="en-US" smtClean="0"/>
              <a:pPr/>
              <a:t>1/23/24</a:t>
            </a:fld>
            <a:endParaRPr lang="en-US"/>
          </a:p>
        </p:txBody>
      </p:sp>
      <p:sp>
        <p:nvSpPr>
          <p:cNvPr id="6" name="Footer Placeholder 5"/>
          <p:cNvSpPr>
            <a:spLocks noGrp="1"/>
          </p:cNvSpPr>
          <p:nvPr>
            <p:ph type="ftr" sz="quarter" idx="11"/>
          </p:nvPr>
        </p:nvSpPr>
        <p:spPr>
          <a:xfrm>
            <a:off x="1170432" y="6557169"/>
            <a:ext cx="4948072"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217192" y="6556248"/>
            <a:ext cx="365760" cy="301752"/>
          </a:xfrm>
        </p:spPr>
        <p:txBody>
          <a:bodyPr/>
          <a:lstStyle>
            <a:lvl1pPr algn="ctr">
              <a:defRPr sz="900"/>
            </a:lvl1pPr>
          </a:lstStyle>
          <a:p>
            <a:fld id="{033144E4-D61C-473D-962C-8B5B4EEF83A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11" name="Right Triangle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Straight Connector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Title Placeholder 21"/>
          <p:cNvSpPr>
            <a:spLocks noGrp="1"/>
          </p:cNvSpPr>
          <p:nvPr>
            <p:ph type="title"/>
          </p:nvPr>
        </p:nvSpPr>
        <p:spPr>
          <a:xfrm>
            <a:off x="457200" y="267494"/>
            <a:ext cx="8229600" cy="1399032"/>
          </a:xfrm>
          <a:prstGeom prst="rect">
            <a:avLst/>
          </a:prstGeom>
        </p:spPr>
        <p:txBody>
          <a:bodyPr vert="horz" anchor="ctr">
            <a:normAutofit/>
          </a:bodyPr>
          <a:lstStyle/>
          <a:p>
            <a:r>
              <a:rPr kumimoji="0" lang="en-US"/>
              <a:t>Click to edit Master title style</a:t>
            </a:r>
          </a:p>
        </p:txBody>
      </p:sp>
      <p:sp>
        <p:nvSpPr>
          <p:cNvPr id="13" name="Text Placeholder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D05A01EC-2348-4124-8C67-EED1E9301323}" type="datetimeFigureOut">
              <a:rPr lang="en-US" smtClean="0"/>
              <a:pPr/>
              <a:t>1/23/24</a:t>
            </a:fld>
            <a:endParaRPr lang="en-US"/>
          </a:p>
        </p:txBody>
      </p:sp>
      <p:sp>
        <p:nvSpPr>
          <p:cNvPr id="3" name="Footer Placeholder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en-US"/>
          </a:p>
        </p:txBody>
      </p:sp>
      <p:sp>
        <p:nvSpPr>
          <p:cNvPr id="23" name="Slide Number Placeholder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033144E4-D61C-473D-962C-8B5B4EEF83A2}"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Science and Faith</a:t>
            </a:r>
          </a:p>
        </p:txBody>
      </p:sp>
      <p:sp>
        <p:nvSpPr>
          <p:cNvPr id="3" name="Subtitle 2"/>
          <p:cNvSpPr>
            <a:spLocks noGrp="1"/>
          </p:cNvSpPr>
          <p:nvPr>
            <p:ph type="subTitle" idx="1"/>
          </p:nvPr>
        </p:nvSpPr>
        <p:spPr/>
        <p:txBody>
          <a:bodyPr/>
          <a:lstStyle/>
          <a:p>
            <a:r>
              <a:rPr lang="en-US" dirty="0"/>
              <a:t>words: Jim Found</a:t>
            </a:r>
          </a:p>
          <a:p>
            <a:r>
              <a:rPr lang="en-US" dirty="0"/>
              <a:t>Slides: Lizzy Olinger</a:t>
            </a:r>
          </a:p>
        </p:txBody>
      </p:sp>
      <p:pic>
        <p:nvPicPr>
          <p:cNvPr id="3074" name="Picture 2" descr="C:\Users\Guest\AppData\Local\Microsoft\Windows\Temporary Internet Files\Content.IE5\OK9LUU4E\MC900444758[1].jpg"/>
          <p:cNvPicPr>
            <a:picLocks noChangeAspect="1" noChangeArrowheads="1"/>
          </p:cNvPicPr>
          <p:nvPr/>
        </p:nvPicPr>
        <p:blipFill>
          <a:blip r:embed="rId2" cstate="print"/>
          <a:srcRect/>
          <a:stretch>
            <a:fillRect/>
          </a:stretch>
        </p:blipFill>
        <p:spPr bwMode="auto">
          <a:xfrm>
            <a:off x="381000" y="838200"/>
            <a:ext cx="2062480" cy="2667000"/>
          </a:xfrm>
          <a:prstGeom prst="rect">
            <a:avLst/>
          </a:prstGeom>
          <a:noFill/>
        </p:spPr>
      </p:pic>
      <p:pic>
        <p:nvPicPr>
          <p:cNvPr id="3075" name="Picture 3" descr="C:\Program Files (x86)\Microsoft Office\MEDIA\CAGCAT10\j0215086.wmf"/>
          <p:cNvPicPr>
            <a:picLocks noChangeAspect="1" noChangeArrowheads="1"/>
          </p:cNvPicPr>
          <p:nvPr/>
        </p:nvPicPr>
        <p:blipFill>
          <a:blip r:embed="rId3" cstate="print"/>
          <a:srcRect/>
          <a:stretch>
            <a:fillRect/>
          </a:stretch>
        </p:blipFill>
        <p:spPr bwMode="auto">
          <a:xfrm>
            <a:off x="5410200" y="4038600"/>
            <a:ext cx="1661311" cy="2599853"/>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FACTS</a:t>
            </a:r>
          </a:p>
        </p:txBody>
      </p:sp>
      <p:sp>
        <p:nvSpPr>
          <p:cNvPr id="3" name="Content Placeholder 2"/>
          <p:cNvSpPr>
            <a:spLocks noGrp="1"/>
          </p:cNvSpPr>
          <p:nvPr>
            <p:ph idx="1"/>
          </p:nvPr>
        </p:nvSpPr>
        <p:spPr/>
        <p:txBody>
          <a:bodyPr/>
          <a:lstStyle/>
          <a:p>
            <a:r>
              <a:rPr lang="en-US" dirty="0"/>
              <a:t>Religion DOES include facts:, like:</a:t>
            </a:r>
            <a:br>
              <a:rPr lang="en-US" dirty="0"/>
            </a:br>
            <a:endParaRPr lang="en-US" dirty="0"/>
          </a:p>
          <a:p>
            <a:r>
              <a:rPr lang="en-US" dirty="0"/>
              <a:t> there is a Roman document  showing that people followed a person named Jesus.</a:t>
            </a:r>
            <a:br>
              <a:rPr lang="en-US" dirty="0"/>
            </a:br>
            <a:endParaRPr lang="en-US" dirty="0"/>
          </a:p>
          <a:p>
            <a:r>
              <a:rPr lang="en-US" dirty="0"/>
              <a:t> three days after Jesus died, the disciples discovered that the tomb was empty.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But Also,</a:t>
            </a:r>
          </a:p>
        </p:txBody>
      </p:sp>
      <p:sp>
        <p:nvSpPr>
          <p:cNvPr id="3" name="Content Placeholder 2"/>
          <p:cNvSpPr>
            <a:spLocks noGrp="1"/>
          </p:cNvSpPr>
          <p:nvPr>
            <p:ph idx="1"/>
          </p:nvPr>
        </p:nvSpPr>
        <p:spPr/>
        <p:txBody>
          <a:bodyPr/>
          <a:lstStyle/>
          <a:p>
            <a:r>
              <a:rPr lang="en-US" dirty="0"/>
              <a:t>Religion does include faith:, such as:</a:t>
            </a:r>
            <a:br>
              <a:rPr lang="en-US" dirty="0"/>
            </a:br>
            <a:endParaRPr lang="en-US" dirty="0"/>
          </a:p>
          <a:p>
            <a:r>
              <a:rPr lang="en-US" dirty="0"/>
              <a:t> The belief that Jesus was both God and Man</a:t>
            </a:r>
            <a:br>
              <a:rPr lang="en-US" dirty="0"/>
            </a:br>
            <a:endParaRPr lang="en-US" dirty="0"/>
          </a:p>
          <a:p>
            <a:r>
              <a:rPr lang="en-US" dirty="0"/>
              <a:t> The belief that Jesus rose from the dead, proving he had power over death</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Therefore,</a:t>
            </a:r>
          </a:p>
        </p:txBody>
      </p:sp>
      <p:sp>
        <p:nvSpPr>
          <p:cNvPr id="3" name="Content Placeholder 2"/>
          <p:cNvSpPr>
            <a:spLocks noGrp="1"/>
          </p:cNvSpPr>
          <p:nvPr>
            <p:ph idx="1"/>
          </p:nvPr>
        </p:nvSpPr>
        <p:spPr/>
        <p:txBody>
          <a:bodyPr/>
          <a:lstStyle/>
          <a:p>
            <a:r>
              <a:rPr lang="en-US" dirty="0"/>
              <a:t>Someone </a:t>
            </a:r>
            <a:r>
              <a:rPr lang="en-US" dirty="0" err="1"/>
              <a:t>canot</a:t>
            </a:r>
            <a:r>
              <a:rPr lang="en-US" dirty="0"/>
              <a:t> say that science is more dependable than religion, because:</a:t>
            </a:r>
          </a:p>
          <a:p>
            <a:endParaRPr lang="en-US" dirty="0"/>
          </a:p>
          <a:p>
            <a:r>
              <a:rPr lang="en-US" dirty="0" err="1"/>
              <a:t>Bot</a:t>
            </a:r>
            <a:r>
              <a:rPr lang="en-US" dirty="0"/>
              <a:t> h of them include FACT and FAITH.</a:t>
            </a:r>
          </a:p>
          <a:p>
            <a:endParaRPr lang="en-US" dirty="0"/>
          </a:p>
          <a:p>
            <a:r>
              <a:rPr lang="en-US" dirty="0"/>
              <a:t>Let’s  use creation as an example:</a:t>
            </a:r>
          </a:p>
          <a:p>
            <a:endParaRPr lang="en-US" dirty="0"/>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Why is creation an important concept?</a:t>
            </a:r>
          </a:p>
        </p:txBody>
      </p:sp>
      <p:sp>
        <p:nvSpPr>
          <p:cNvPr id="3" name="Content Placeholder 2"/>
          <p:cNvSpPr>
            <a:spLocks noGrp="1"/>
          </p:cNvSpPr>
          <p:nvPr>
            <p:ph idx="1"/>
          </p:nvPr>
        </p:nvSpPr>
        <p:spPr/>
        <p:txBody>
          <a:bodyPr/>
          <a:lstStyle/>
          <a:p>
            <a:r>
              <a:rPr lang="en-US" dirty="0"/>
              <a:t>A. It is the foundation of Biblical concepts, such as the idea that humans have value.</a:t>
            </a:r>
          </a:p>
          <a:p>
            <a:r>
              <a:rPr lang="en-US" dirty="0"/>
              <a:t>B. If there is a Creator, He has the authority to give instructions; we are accountable to Him.</a:t>
            </a:r>
          </a:p>
          <a:p>
            <a:r>
              <a:rPr lang="en-US" dirty="0"/>
              <a:t>Evolution says things got here by chance, so it leaves people without value and without accountability.</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Creation – or chance</a:t>
            </a:r>
          </a:p>
        </p:txBody>
      </p:sp>
      <p:sp>
        <p:nvSpPr>
          <p:cNvPr id="3" name="Content Placeholder 2"/>
          <p:cNvSpPr>
            <a:spLocks noGrp="1"/>
          </p:cNvSpPr>
          <p:nvPr>
            <p:ph idx="1"/>
          </p:nvPr>
        </p:nvSpPr>
        <p:spPr/>
        <p:txBody>
          <a:bodyPr>
            <a:normAutofit/>
          </a:bodyPr>
          <a:lstStyle/>
          <a:p>
            <a:r>
              <a:rPr lang="en-US" dirty="0"/>
              <a:t>There are three basic questions: </a:t>
            </a:r>
            <a:br>
              <a:rPr lang="en-US" dirty="0"/>
            </a:br>
            <a:r>
              <a:rPr lang="en-US" dirty="0"/>
              <a:t>     Where did the universe come from?</a:t>
            </a:r>
            <a:br>
              <a:rPr lang="en-US" dirty="0"/>
            </a:br>
            <a:r>
              <a:rPr lang="en-US" dirty="0"/>
              <a:t>     Where did Life come from</a:t>
            </a:r>
            <a:br>
              <a:rPr lang="en-US" dirty="0"/>
            </a:br>
            <a:r>
              <a:rPr lang="en-US" dirty="0"/>
              <a:t>     Where did the different kinds of </a:t>
            </a:r>
            <a:br>
              <a:rPr lang="en-US" dirty="0"/>
            </a:br>
            <a:r>
              <a:rPr lang="en-US" dirty="0"/>
              <a:t>             life come from?</a:t>
            </a:r>
          </a:p>
          <a:p>
            <a:endParaRPr lang="en-US" dirty="0"/>
          </a:p>
          <a:p>
            <a:r>
              <a:rPr lang="en-US" dirty="0"/>
              <a:t>No matter how you answer each question, your answer depends on faith.</a:t>
            </a:r>
          </a:p>
          <a:p>
            <a:endParaRPr lang="en-US" dirty="0"/>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First, Origins</a:t>
            </a:r>
          </a:p>
        </p:txBody>
      </p:sp>
      <p:sp>
        <p:nvSpPr>
          <p:cNvPr id="3" name="Content Placeholder 2"/>
          <p:cNvSpPr>
            <a:spLocks noGrp="1"/>
          </p:cNvSpPr>
          <p:nvPr>
            <p:ph idx="1"/>
          </p:nvPr>
        </p:nvSpPr>
        <p:spPr/>
        <p:txBody>
          <a:bodyPr/>
          <a:lstStyle/>
          <a:p>
            <a:r>
              <a:rPr lang="en-US" dirty="0"/>
              <a:t>Where did everything come from? </a:t>
            </a:r>
          </a:p>
          <a:p>
            <a:r>
              <a:rPr lang="en-US" dirty="0"/>
              <a:t>The Bible says, “By faith we understand that the universe was created by the Word of God.  (Hebrews 11:3 ESV)</a:t>
            </a:r>
          </a:p>
          <a:p>
            <a:r>
              <a:rPr lang="en-US" dirty="0"/>
              <a:t>Others say the universe is here by chance. Is that based on data or based on faith?</a:t>
            </a:r>
            <a:br>
              <a:rPr lang="en-US" dirty="0"/>
            </a:br>
            <a:r>
              <a:rPr lang="en-US" dirty="0"/>
              <a:t>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Origins is a matter of faith</a:t>
            </a:r>
          </a:p>
        </p:txBody>
      </p:sp>
      <p:sp>
        <p:nvSpPr>
          <p:cNvPr id="3" name="Content Placeholder 2"/>
          <p:cNvSpPr>
            <a:spLocks noGrp="1"/>
          </p:cNvSpPr>
          <p:nvPr>
            <p:ph idx="1"/>
          </p:nvPr>
        </p:nvSpPr>
        <p:spPr/>
        <p:txBody>
          <a:bodyPr>
            <a:normAutofit fontScale="92500" lnSpcReduction="10000"/>
          </a:bodyPr>
          <a:lstStyle/>
          <a:p>
            <a:pPr>
              <a:buNone/>
            </a:pPr>
            <a:r>
              <a:rPr lang="en-US" dirty="0"/>
              <a:t>The Bible and many scientists agree that the universe had a beginning. But something had to be there before it began. </a:t>
            </a:r>
          </a:p>
          <a:p>
            <a:pPr>
              <a:buNone/>
            </a:pPr>
            <a:endParaRPr lang="en-US" dirty="0"/>
          </a:p>
          <a:p>
            <a:pPr>
              <a:buNone/>
            </a:pPr>
            <a:r>
              <a:rPr lang="en-US" dirty="0"/>
              <a:t>Was there always matter, or was there something before there was matter? If there was a “big bang”, what was before the big bang? Do we have data?</a:t>
            </a:r>
          </a:p>
          <a:p>
            <a:r>
              <a:rPr lang="en-US" dirty="0"/>
              <a:t>Which is based on faith: that matter is eternal, or to believe God is eternal?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Second,  Life</a:t>
            </a:r>
          </a:p>
        </p:txBody>
      </p:sp>
      <p:sp>
        <p:nvSpPr>
          <p:cNvPr id="3" name="Content Placeholder 2"/>
          <p:cNvSpPr>
            <a:spLocks noGrp="1"/>
          </p:cNvSpPr>
          <p:nvPr>
            <p:ph idx="1"/>
          </p:nvPr>
        </p:nvSpPr>
        <p:spPr/>
        <p:txBody>
          <a:bodyPr>
            <a:normAutofit fontScale="92500" lnSpcReduction="20000"/>
          </a:bodyPr>
          <a:lstStyle/>
          <a:p>
            <a:pPr>
              <a:buNone/>
            </a:pPr>
            <a:r>
              <a:rPr lang="en-US" dirty="0"/>
              <a:t>The Bible says “The </a:t>
            </a:r>
            <a:r>
              <a:rPr lang="en-US" dirty="0">
                <a:hlinkClick r:id="" action="ppaction://hlinkfile"/>
              </a:rPr>
              <a:t>God</a:t>
            </a:r>
            <a:r>
              <a:rPr lang="en-US" dirty="0"/>
              <a:t> who made the world and everything in it … gives everyone life and breath.” Acts 17:24-25 </a:t>
            </a:r>
          </a:p>
          <a:p>
            <a:pPr>
              <a:buNone/>
            </a:pPr>
            <a:endParaRPr lang="en-US" dirty="0"/>
          </a:p>
          <a:p>
            <a:pPr>
              <a:buNone/>
            </a:pPr>
            <a:r>
              <a:rPr lang="en-US" dirty="0"/>
              <a:t>The choice is “God made life,” or “life got here by chance.” Which if these two choices requires faith?</a:t>
            </a:r>
          </a:p>
          <a:p>
            <a:pPr>
              <a:buNone/>
            </a:pPr>
            <a:endParaRPr lang="en-US" dirty="0"/>
          </a:p>
          <a:p>
            <a:pPr>
              <a:buNone/>
            </a:pPr>
            <a:r>
              <a:rPr lang="en-US" dirty="0"/>
              <a:t>When scientists try to make life in a test tube, they actually are agreeing that life cannot make itself, cannot get here by chance.</a:t>
            </a:r>
          </a:p>
          <a:p>
            <a:pPr>
              <a:buNone/>
            </a:pPr>
            <a:endParaRPr lang="en-US" dirty="0"/>
          </a:p>
          <a:p>
            <a:pPr>
              <a:buNone/>
            </a:pP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Life needs a designer</a:t>
            </a:r>
          </a:p>
        </p:txBody>
      </p:sp>
      <p:sp>
        <p:nvSpPr>
          <p:cNvPr id="3" name="Content Placeholder 2"/>
          <p:cNvSpPr>
            <a:spLocks noGrp="1"/>
          </p:cNvSpPr>
          <p:nvPr>
            <p:ph idx="1"/>
          </p:nvPr>
        </p:nvSpPr>
        <p:spPr/>
        <p:txBody>
          <a:bodyPr/>
          <a:lstStyle/>
          <a:p>
            <a:pPr>
              <a:buNone/>
            </a:pPr>
            <a:r>
              <a:rPr lang="en-US" dirty="0"/>
              <a:t>A cell needs DNA, and DNA is made by a cell – it couldn’t make itself. It looks like there needed to be a designer.</a:t>
            </a:r>
          </a:p>
          <a:p>
            <a:pPr>
              <a:buNone/>
            </a:pPr>
            <a:endParaRPr lang="en-US" dirty="0"/>
          </a:p>
          <a:p>
            <a:pPr>
              <a:buNone/>
            </a:pPr>
            <a:r>
              <a:rPr lang="en-US" dirty="0"/>
              <a:t>The parts in a cell do not attract each other  – they must be put together by machines in the cell. It takes faith to think that Life could have happened all by itself.</a:t>
            </a:r>
          </a:p>
          <a:p>
            <a:pPr>
              <a:buNone/>
            </a:pPr>
            <a:endParaRPr lang="en-US" dirty="0"/>
          </a:p>
          <a:p>
            <a:pPr>
              <a:buNone/>
            </a:pP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Third, Different kinds of Life</a:t>
            </a:r>
          </a:p>
        </p:txBody>
      </p:sp>
      <p:sp>
        <p:nvSpPr>
          <p:cNvPr id="3" name="Content Placeholder 2"/>
          <p:cNvSpPr>
            <a:spLocks noGrp="1"/>
          </p:cNvSpPr>
          <p:nvPr>
            <p:ph idx="1"/>
          </p:nvPr>
        </p:nvSpPr>
        <p:spPr/>
        <p:txBody>
          <a:bodyPr>
            <a:normAutofit fontScale="92500" lnSpcReduction="20000"/>
          </a:bodyPr>
          <a:lstStyle/>
          <a:p>
            <a:pPr>
              <a:buNone/>
            </a:pPr>
            <a:r>
              <a:rPr lang="en-US" dirty="0"/>
              <a:t>The Bible says, “</a:t>
            </a:r>
            <a:r>
              <a:rPr lang="en-US" dirty="0">
                <a:hlinkClick r:id="" action="ppaction://hlinkfile"/>
              </a:rPr>
              <a:t>God</a:t>
            </a:r>
            <a:r>
              <a:rPr lang="en-US" dirty="0"/>
              <a:t> made every type of wild animal, every type of domestic animal, and every type of creature that crawls on the ground.” Genesis 1:25 (GWT)</a:t>
            </a:r>
          </a:p>
          <a:p>
            <a:pPr>
              <a:buNone/>
            </a:pPr>
            <a:endParaRPr lang="en-US" dirty="0"/>
          </a:p>
          <a:p>
            <a:pPr>
              <a:buNone/>
            </a:pPr>
            <a:r>
              <a:rPr lang="en-US" dirty="0"/>
              <a:t>Evolution says that life developed into different kinds by chance. (Evolution simply means “change.”). Is there data for this?</a:t>
            </a:r>
          </a:p>
          <a:p>
            <a:pPr>
              <a:buNone/>
            </a:pPr>
            <a:endParaRPr lang="en-US" dirty="0"/>
          </a:p>
          <a:p>
            <a:pPr>
              <a:buNone/>
            </a:pPr>
            <a:r>
              <a:rPr lang="en-US" dirty="0"/>
              <a:t>There are two kinds of evolution, micro and macro (small and big)</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Why is this question important?</a:t>
            </a:r>
          </a:p>
        </p:txBody>
      </p:sp>
      <p:sp>
        <p:nvSpPr>
          <p:cNvPr id="3" name="Content Placeholder 2"/>
          <p:cNvSpPr>
            <a:spLocks noGrp="1"/>
          </p:cNvSpPr>
          <p:nvPr>
            <p:ph idx="1"/>
          </p:nvPr>
        </p:nvSpPr>
        <p:spPr/>
        <p:txBody>
          <a:bodyPr/>
          <a:lstStyle/>
          <a:p>
            <a:r>
              <a:rPr lang="en-US" dirty="0"/>
              <a:t>Some people delay trusting in God because they feel science has disproved God! </a:t>
            </a:r>
          </a:p>
        </p:txBody>
      </p:sp>
      <p:pic>
        <p:nvPicPr>
          <p:cNvPr id="1026" name="Picture 2" descr="C:\Users\Guest\AppData\Local\Microsoft\Windows\Temporary Internet Files\Content.IE5\QCMPKJC4\MC900434859[1].png"/>
          <p:cNvPicPr>
            <a:picLocks noChangeAspect="1" noChangeArrowheads="1"/>
          </p:cNvPicPr>
          <p:nvPr/>
        </p:nvPicPr>
        <p:blipFill>
          <a:blip r:embed="rId2" cstate="print"/>
          <a:srcRect/>
          <a:stretch>
            <a:fillRect/>
          </a:stretch>
        </p:blipFill>
        <p:spPr bwMode="auto">
          <a:xfrm>
            <a:off x="2971800" y="3200400"/>
            <a:ext cx="3467100" cy="3467100"/>
          </a:xfrm>
          <a:prstGeom prst="rect">
            <a:avLst/>
          </a:prstGeom>
          <a:noFill/>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Micro Evolution</a:t>
            </a:r>
          </a:p>
        </p:txBody>
      </p:sp>
      <p:sp>
        <p:nvSpPr>
          <p:cNvPr id="3" name="Content Placeholder 2"/>
          <p:cNvSpPr>
            <a:spLocks noGrp="1"/>
          </p:cNvSpPr>
          <p:nvPr>
            <p:ph idx="1"/>
          </p:nvPr>
        </p:nvSpPr>
        <p:spPr/>
        <p:txBody>
          <a:bodyPr/>
          <a:lstStyle/>
          <a:p>
            <a:r>
              <a:rPr lang="en-US" dirty="0"/>
              <a:t>Micro-Evolutions– variations within existing types of things. </a:t>
            </a:r>
          </a:p>
          <a:p>
            <a:endParaRPr lang="en-US" dirty="0"/>
          </a:p>
          <a:p>
            <a:r>
              <a:rPr lang="en-US" dirty="0"/>
              <a:t>Examples: different breeds of dogs. </a:t>
            </a:r>
          </a:p>
          <a:p>
            <a:endParaRPr lang="en-US" dirty="0"/>
          </a:p>
          <a:p>
            <a:r>
              <a:rPr lang="en-US" dirty="0"/>
              <a:t>This is not controversial.  Believers in God as creator accept micro-evolution.</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Second,  Macro-evolution</a:t>
            </a:r>
          </a:p>
        </p:txBody>
      </p:sp>
      <p:sp>
        <p:nvSpPr>
          <p:cNvPr id="3" name="Content Placeholder 2"/>
          <p:cNvSpPr>
            <a:spLocks noGrp="1"/>
          </p:cNvSpPr>
          <p:nvPr>
            <p:ph idx="1"/>
          </p:nvPr>
        </p:nvSpPr>
        <p:spPr/>
        <p:txBody>
          <a:bodyPr>
            <a:normAutofit/>
          </a:bodyPr>
          <a:lstStyle/>
          <a:p>
            <a:r>
              <a:rPr lang="en-US" dirty="0"/>
              <a:t>Macro-Evolution is the idea that one kind of living thing turned into another kind. </a:t>
            </a:r>
          </a:p>
          <a:p>
            <a:r>
              <a:rPr lang="en-US" dirty="0"/>
              <a:t>Text books often give examples of Micro-Evolution, and conclude that these </a:t>
            </a:r>
            <a:r>
              <a:rPr lang="en-US"/>
              <a:t>prove macro-evolution </a:t>
            </a:r>
            <a:endParaRPr lang="en-US" dirty="0"/>
          </a:p>
          <a:p>
            <a:r>
              <a:rPr lang="en-US" dirty="0"/>
              <a:t>But putting lines of skeletons in a row only shows “difference”, not that one turned into another.</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US" dirty="0"/>
            </a:br>
            <a:r>
              <a:rPr lang="en-US" dirty="0"/>
              <a:t>Fact and Faith are both found in Evolution</a:t>
            </a:r>
          </a:p>
        </p:txBody>
      </p:sp>
      <p:sp>
        <p:nvSpPr>
          <p:cNvPr id="3" name="Content Placeholder 2"/>
          <p:cNvSpPr>
            <a:spLocks noGrp="1"/>
          </p:cNvSpPr>
          <p:nvPr>
            <p:ph idx="1"/>
          </p:nvPr>
        </p:nvSpPr>
        <p:spPr>
          <a:xfrm>
            <a:off x="457200" y="1905000"/>
            <a:ext cx="8229600" cy="4525963"/>
          </a:xfrm>
        </p:spPr>
        <p:txBody>
          <a:bodyPr>
            <a:normAutofit/>
          </a:bodyPr>
          <a:lstStyle/>
          <a:p>
            <a:r>
              <a:rPr lang="en-US" dirty="0"/>
              <a:t>A. The facts- there are fossils, found in various types of rocks.</a:t>
            </a:r>
          </a:p>
          <a:p>
            <a:endParaRPr lang="en-US" dirty="0"/>
          </a:p>
          <a:p>
            <a:r>
              <a:rPr lang="en-US" dirty="0"/>
              <a:t>The faith – that one kind “must have” turned into another kind. It takes faith to think this could have happened without the intervention of a designer.</a:t>
            </a:r>
          </a:p>
          <a:p>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Evolution requires faith</a:t>
            </a:r>
          </a:p>
        </p:txBody>
      </p:sp>
      <p:sp>
        <p:nvSpPr>
          <p:cNvPr id="3" name="Content Placeholder 2"/>
          <p:cNvSpPr>
            <a:spLocks noGrp="1"/>
          </p:cNvSpPr>
          <p:nvPr>
            <p:ph idx="1"/>
          </p:nvPr>
        </p:nvSpPr>
        <p:spPr>
          <a:xfrm>
            <a:off x="457200" y="1905000"/>
            <a:ext cx="8229600" cy="4525963"/>
          </a:xfrm>
        </p:spPr>
        <p:txBody>
          <a:bodyPr>
            <a:normAutofit fontScale="92500" lnSpcReduction="20000"/>
          </a:bodyPr>
          <a:lstStyle/>
          <a:p>
            <a:r>
              <a:rPr lang="en-US" dirty="0"/>
              <a:t>The theory says: since there are different types, one “must have” turned into another, like this:</a:t>
            </a:r>
          </a:p>
          <a:p>
            <a:r>
              <a:rPr lang="en-US" dirty="0"/>
              <a:t>1) Slight variations occur by chance.</a:t>
            </a:r>
          </a:p>
          <a:p>
            <a:r>
              <a:rPr lang="en-US" dirty="0"/>
              <a:t>2) Some of these give an advantage for survival.</a:t>
            </a:r>
          </a:p>
          <a:p>
            <a:r>
              <a:rPr lang="en-US" dirty="0"/>
              <a:t>3) those with the advantage eventually outnumber and replace the original types. </a:t>
            </a:r>
          </a:p>
          <a:p>
            <a:r>
              <a:rPr lang="en-US" dirty="0"/>
              <a:t>4) by this process, one living thing  eventually turned into all the types we have today.</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Creation-scientists raise some objections:</a:t>
            </a:r>
          </a:p>
        </p:txBody>
      </p:sp>
      <p:sp>
        <p:nvSpPr>
          <p:cNvPr id="3" name="Content Placeholder 2"/>
          <p:cNvSpPr>
            <a:spLocks noGrp="1"/>
          </p:cNvSpPr>
          <p:nvPr>
            <p:ph idx="1"/>
          </p:nvPr>
        </p:nvSpPr>
        <p:spPr/>
        <p:txBody>
          <a:bodyPr>
            <a:normAutofit/>
          </a:bodyPr>
          <a:lstStyle/>
          <a:p>
            <a:r>
              <a:rPr lang="en-US" dirty="0"/>
              <a:t>1) no “missing links” have been found</a:t>
            </a:r>
          </a:p>
          <a:p>
            <a:r>
              <a:rPr lang="en-US" dirty="0"/>
              <a:t>2) Not Enough time: the mathematical chances that enough changes could take place by chance to produce the variety we have today would require more time than the assumed age of the universe.</a:t>
            </a:r>
          </a:p>
          <a:p>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More objections:</a:t>
            </a:r>
          </a:p>
        </p:txBody>
      </p:sp>
      <p:sp>
        <p:nvSpPr>
          <p:cNvPr id="3" name="Content Placeholder 2"/>
          <p:cNvSpPr>
            <a:spLocks noGrp="1"/>
          </p:cNvSpPr>
          <p:nvPr>
            <p:ph idx="1"/>
          </p:nvPr>
        </p:nvSpPr>
        <p:spPr/>
        <p:txBody>
          <a:bodyPr>
            <a:normAutofit/>
          </a:bodyPr>
          <a:lstStyle/>
          <a:p>
            <a:r>
              <a:rPr lang="en-US" dirty="0"/>
              <a:t>3) Changes inside cells are usually harmful or take away parts of the DNA.</a:t>
            </a:r>
          </a:p>
          <a:p>
            <a:endParaRPr lang="en-US" dirty="0"/>
          </a:p>
          <a:p>
            <a:r>
              <a:rPr lang="en-US" dirty="0"/>
              <a:t>4) Science has only found changes that can cause micro-evolution. They have not found changes that produce a different “kind” of plant or animal.</a:t>
            </a:r>
          </a:p>
          <a:p>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The universe needs a Designer – it is not by chance.</a:t>
            </a:r>
          </a:p>
        </p:txBody>
      </p:sp>
      <p:sp>
        <p:nvSpPr>
          <p:cNvPr id="3" name="Content Placeholder 2"/>
          <p:cNvSpPr>
            <a:spLocks noGrp="1"/>
          </p:cNvSpPr>
          <p:nvPr>
            <p:ph idx="1"/>
          </p:nvPr>
        </p:nvSpPr>
        <p:spPr/>
        <p:txBody>
          <a:bodyPr>
            <a:normAutofit/>
          </a:bodyPr>
          <a:lstStyle/>
          <a:p>
            <a:r>
              <a:rPr lang="en-US" dirty="0"/>
              <a:t>Some parts of our body are very complex: they would have needed many changes to happen at the same time for the new organ to provide an advantage. If only one part changes, it won’t be an advantage, and in fact the organ probably won’t even work. This complexity makes it reasonable to believe that a “designer” is in charge.</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scope of science</a:t>
            </a:r>
          </a:p>
        </p:txBody>
      </p:sp>
      <p:sp>
        <p:nvSpPr>
          <p:cNvPr id="3" name="Content Placeholder 2"/>
          <p:cNvSpPr>
            <a:spLocks noGrp="1"/>
          </p:cNvSpPr>
          <p:nvPr>
            <p:ph idx="1"/>
          </p:nvPr>
        </p:nvSpPr>
        <p:spPr/>
        <p:txBody>
          <a:bodyPr>
            <a:normAutofit lnSpcReduction="10000"/>
          </a:bodyPr>
          <a:lstStyle/>
          <a:p>
            <a:r>
              <a:rPr lang="en-US" dirty="0"/>
              <a:t>Science can study things in the present.</a:t>
            </a:r>
          </a:p>
          <a:p>
            <a:endParaRPr lang="en-US" dirty="0"/>
          </a:p>
          <a:p>
            <a:r>
              <a:rPr lang="en-US" dirty="0"/>
              <a:t>Science is going outside of its scope when it expects people to believe ideas  that can’t be measured or observed in the present.</a:t>
            </a:r>
          </a:p>
          <a:p>
            <a:endParaRPr lang="en-US" dirty="0"/>
          </a:p>
          <a:p>
            <a:r>
              <a:rPr lang="en-US" dirty="0"/>
              <a:t>Feelings, decisions, right and wrong, and ideas about God are outside the scope of science. </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Why do some resist changing the theory of evolution? </a:t>
            </a:r>
          </a:p>
        </p:txBody>
      </p:sp>
      <p:sp>
        <p:nvSpPr>
          <p:cNvPr id="3" name="Content Placeholder 2"/>
          <p:cNvSpPr>
            <a:spLocks noGrp="1"/>
          </p:cNvSpPr>
          <p:nvPr>
            <p:ph idx="1"/>
          </p:nvPr>
        </p:nvSpPr>
        <p:spPr/>
        <p:txBody>
          <a:bodyPr/>
          <a:lstStyle/>
          <a:p>
            <a:r>
              <a:rPr lang="en-US" dirty="0"/>
              <a:t>It has to do with philosophy, not science.</a:t>
            </a:r>
          </a:p>
          <a:p>
            <a:endParaRPr lang="en-US" dirty="0"/>
          </a:p>
          <a:p>
            <a:r>
              <a:rPr lang="en-US" dirty="0"/>
              <a:t>The early scientists in the 1500’s were Christians, but about 150 years ago a philosophy called “naturalism” or “materialism” became associated with science. </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Science was based on having a Creator-God</a:t>
            </a:r>
          </a:p>
        </p:txBody>
      </p:sp>
      <p:sp>
        <p:nvSpPr>
          <p:cNvPr id="3" name="Content Placeholder 2"/>
          <p:cNvSpPr>
            <a:spLocks noGrp="1"/>
          </p:cNvSpPr>
          <p:nvPr>
            <p:ph idx="1"/>
          </p:nvPr>
        </p:nvSpPr>
        <p:spPr/>
        <p:txBody>
          <a:bodyPr/>
          <a:lstStyle/>
          <a:p>
            <a:r>
              <a:rPr lang="en-US" dirty="0"/>
              <a:t>Historians agree that science arose in Europe because of the Christian belief in God as creator. If there was a creator, then the universe was likely to be rational and predictable, not chaotic.</a:t>
            </a:r>
          </a:p>
        </p:txBody>
      </p:sp>
      <p:pic>
        <p:nvPicPr>
          <p:cNvPr id="8193" name="Picture 1" descr="C:\Users\James\AppData\Local\Microsoft\Windows\Temporary Internet Files\Content.IE5\8R0EQYJO\MC900287501[1].wmf"/>
          <p:cNvPicPr>
            <a:picLocks noChangeAspect="1" noChangeArrowheads="1"/>
          </p:cNvPicPr>
          <p:nvPr/>
        </p:nvPicPr>
        <p:blipFill>
          <a:blip r:embed="rId2" cstate="print"/>
          <a:srcRect/>
          <a:stretch>
            <a:fillRect/>
          </a:stretch>
        </p:blipFill>
        <p:spPr bwMode="auto">
          <a:xfrm>
            <a:off x="5943600" y="4191000"/>
            <a:ext cx="1511175" cy="2270906"/>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Purpose of this outline is</a:t>
            </a:r>
          </a:p>
        </p:txBody>
      </p:sp>
      <p:sp>
        <p:nvSpPr>
          <p:cNvPr id="3" name="Content Placeholder 2"/>
          <p:cNvSpPr>
            <a:spLocks noGrp="1"/>
          </p:cNvSpPr>
          <p:nvPr>
            <p:ph idx="1"/>
          </p:nvPr>
        </p:nvSpPr>
        <p:spPr/>
        <p:txBody>
          <a:bodyPr/>
          <a:lstStyle/>
          <a:p>
            <a:r>
              <a:rPr lang="en-US" dirty="0"/>
              <a:t>A. to show that science does not provide a basis for rejecting God.</a:t>
            </a:r>
          </a:p>
          <a:p>
            <a:endParaRPr lang="en-US" dirty="0"/>
          </a:p>
          <a:p>
            <a:r>
              <a:rPr lang="en-US" dirty="0"/>
              <a:t>B. to show that someone can both trust God and take part in science. </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Science looked for how nature showed the wonders of the Creator-God.</a:t>
            </a:r>
          </a:p>
        </p:txBody>
      </p:sp>
      <p:sp>
        <p:nvSpPr>
          <p:cNvPr id="3" name="Content Placeholder 2"/>
          <p:cNvSpPr>
            <a:spLocks noGrp="1"/>
          </p:cNvSpPr>
          <p:nvPr>
            <p:ph idx="1"/>
          </p:nvPr>
        </p:nvSpPr>
        <p:spPr/>
        <p:txBody>
          <a:bodyPr/>
          <a:lstStyle/>
          <a:p>
            <a:endParaRPr lang="en-US" dirty="0"/>
          </a:p>
          <a:p>
            <a:r>
              <a:rPr lang="en-US" dirty="0"/>
              <a:t>Early scientists wanted to find whether there was a “natural” explanation for things, so they tried to come up with theories that did not allow tor the “supernatural.” </a:t>
            </a:r>
          </a:p>
          <a:p>
            <a:r>
              <a:rPr lang="en-US" dirty="0"/>
              <a:t>But they believed the natural explanations showed how amazing God was.</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Later, some felt a God was not needed.</a:t>
            </a:r>
          </a:p>
        </p:txBody>
      </p:sp>
      <p:sp>
        <p:nvSpPr>
          <p:cNvPr id="3" name="Content Placeholder 2"/>
          <p:cNvSpPr>
            <a:spLocks noGrp="1"/>
          </p:cNvSpPr>
          <p:nvPr>
            <p:ph idx="1"/>
          </p:nvPr>
        </p:nvSpPr>
        <p:spPr/>
        <p:txBody>
          <a:bodyPr/>
          <a:lstStyle/>
          <a:p>
            <a:r>
              <a:rPr lang="en-US" dirty="0"/>
              <a:t>When “materialistic” philosophy gained ground in the 1800’s, the approach changed from “is there a natural explanation?” to “natural explanations are the only ones that exist.” </a:t>
            </a:r>
          </a:p>
          <a:p>
            <a:r>
              <a:rPr lang="en-US" dirty="0"/>
              <a:t>This is a Philosophical stance, not something that has been proven by science. If someone takes this stance, it is being taken “by faith.” </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People didn’t want religion</a:t>
            </a:r>
          </a:p>
        </p:txBody>
      </p:sp>
      <p:sp>
        <p:nvSpPr>
          <p:cNvPr id="3" name="Content Placeholder 2"/>
          <p:cNvSpPr>
            <a:spLocks noGrp="1"/>
          </p:cNvSpPr>
          <p:nvPr>
            <p:ph idx="1"/>
          </p:nvPr>
        </p:nvSpPr>
        <p:spPr/>
        <p:txBody>
          <a:bodyPr>
            <a:normAutofit/>
          </a:bodyPr>
          <a:lstStyle/>
          <a:p>
            <a:r>
              <a:rPr lang="en-US" dirty="0"/>
              <a:t>The “materialist” philosophy came along at a time of skepticism toward the church in Europe. It provided a “seemingly” rational basis for people who wanted to reject the supernatural. So a lot of people accepted this idea --- but it was never proved by science. They decided to have “faith” in this idea. </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But people are religious</a:t>
            </a:r>
          </a:p>
        </p:txBody>
      </p:sp>
      <p:sp>
        <p:nvSpPr>
          <p:cNvPr id="3" name="Content Placeholder 2"/>
          <p:cNvSpPr>
            <a:spLocks noGrp="1"/>
          </p:cNvSpPr>
          <p:nvPr>
            <p:ph idx="1"/>
          </p:nvPr>
        </p:nvSpPr>
        <p:spPr/>
        <p:txBody>
          <a:bodyPr>
            <a:normAutofit/>
          </a:bodyPr>
          <a:lstStyle/>
          <a:p>
            <a:r>
              <a:rPr lang="en-US" dirty="0"/>
              <a:t>But since people are religious by nature, before long some people began to look to science for answers to the ultimate questions of life. This is beyond what science can provide. These answers are best provided by religion.</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Being a Christian scientist</a:t>
            </a:r>
          </a:p>
        </p:txBody>
      </p:sp>
      <p:sp>
        <p:nvSpPr>
          <p:cNvPr id="3" name="Content Placeholder 2"/>
          <p:cNvSpPr>
            <a:spLocks noGrp="1"/>
          </p:cNvSpPr>
          <p:nvPr>
            <p:ph idx="1"/>
          </p:nvPr>
        </p:nvSpPr>
        <p:spPr/>
        <p:txBody>
          <a:bodyPr/>
          <a:lstStyle/>
          <a:p>
            <a:r>
              <a:rPr lang="en-US" dirty="0"/>
              <a:t>You can do scientific work without accepting the “materialist” philosophy. You can observe and experiment in the present, </a:t>
            </a:r>
          </a:p>
          <a:p>
            <a:pPr>
              <a:buNone/>
            </a:pPr>
            <a:endParaRPr lang="en-US" dirty="0"/>
          </a:p>
          <a:p>
            <a:pPr>
              <a:buNone/>
            </a:pPr>
            <a:r>
              <a:rPr lang="en-US" dirty="0"/>
              <a:t>And you can learn the difference between what is data and what is guess-work.</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Remember…</a:t>
            </a:r>
          </a:p>
        </p:txBody>
      </p:sp>
      <p:sp>
        <p:nvSpPr>
          <p:cNvPr id="3" name="Content Placeholder 2"/>
          <p:cNvSpPr>
            <a:spLocks noGrp="1"/>
          </p:cNvSpPr>
          <p:nvPr>
            <p:ph idx="1"/>
          </p:nvPr>
        </p:nvSpPr>
        <p:spPr/>
        <p:txBody>
          <a:bodyPr/>
          <a:lstStyle/>
          <a:p>
            <a:r>
              <a:rPr lang="en-US" dirty="0"/>
              <a:t>1. if someone says that a certain theory is “true”, then you know that probably is not a scientific statement, because…. </a:t>
            </a:r>
          </a:p>
          <a:p>
            <a:endParaRPr lang="en-US" dirty="0"/>
          </a:p>
          <a:p>
            <a:r>
              <a:rPr lang="en-US" dirty="0"/>
              <a:t>2. Science is always changing, but God’s love doesn’t change!!!! </a:t>
            </a:r>
            <a:r>
              <a:rPr lang="en-US" dirty="0">
                <a:sym typeface="Wingdings" pitchFamily="2" charset="2"/>
              </a:rPr>
              <a:t></a:t>
            </a:r>
            <a:endParaRPr lang="en-US" dirty="0"/>
          </a:p>
        </p:txBody>
      </p:sp>
      <p:pic>
        <p:nvPicPr>
          <p:cNvPr id="1027" name="Picture 3" descr="C:\Users\James\AppData\Local\Microsoft\Windows\Temporary Internet Files\Content.IE5\8R0EQYJO\MC900434858[1].png"/>
          <p:cNvPicPr>
            <a:picLocks noChangeAspect="1" noChangeArrowheads="1"/>
          </p:cNvPicPr>
          <p:nvPr/>
        </p:nvPicPr>
        <p:blipFill>
          <a:blip r:embed="rId2" cstate="print"/>
          <a:srcRect/>
          <a:stretch>
            <a:fillRect/>
          </a:stretch>
        </p:blipFill>
        <p:spPr bwMode="auto">
          <a:xfrm>
            <a:off x="6096000" y="4648200"/>
            <a:ext cx="1714500" cy="1714500"/>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Fact vs. Faith</a:t>
            </a:r>
          </a:p>
        </p:txBody>
      </p:sp>
      <p:sp>
        <p:nvSpPr>
          <p:cNvPr id="3" name="Content Placeholder 2"/>
          <p:cNvSpPr>
            <a:spLocks noGrp="1"/>
          </p:cNvSpPr>
          <p:nvPr>
            <p:ph idx="1"/>
          </p:nvPr>
        </p:nvSpPr>
        <p:spPr/>
        <p:txBody>
          <a:bodyPr/>
          <a:lstStyle/>
          <a:p>
            <a:r>
              <a:rPr lang="en-US" dirty="0"/>
              <a:t>Some assume that science is more dependable as a basis for life than religion, because they feel science is based on fact, while they feel religion is less dependable because it is based on faith. </a:t>
            </a:r>
          </a:p>
          <a:p>
            <a:endParaRPr lang="en-US" dirty="0"/>
          </a:p>
          <a:p>
            <a:r>
              <a:rPr lang="en-US" dirty="0"/>
              <a:t>In fact, science and religion BOTH include fact and faith.</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Science is:</a:t>
            </a:r>
          </a:p>
        </p:txBody>
      </p:sp>
      <p:sp>
        <p:nvSpPr>
          <p:cNvPr id="3" name="Content Placeholder 2"/>
          <p:cNvSpPr>
            <a:spLocks noGrp="1"/>
          </p:cNvSpPr>
          <p:nvPr>
            <p:ph idx="1"/>
          </p:nvPr>
        </p:nvSpPr>
        <p:spPr/>
        <p:txBody>
          <a:bodyPr/>
          <a:lstStyle/>
          <a:p>
            <a:r>
              <a:rPr lang="en-US" dirty="0"/>
              <a:t>Science deals with things that can be observed and measured. </a:t>
            </a:r>
          </a:p>
          <a:p>
            <a:r>
              <a:rPr lang="en-US" dirty="0"/>
              <a:t>When new data are found that don’t fit the explanation, new explanations are created. Over time, explanations have continually changed. </a:t>
            </a:r>
          </a:p>
          <a:p>
            <a:r>
              <a:rPr lang="en-US" dirty="0"/>
              <a:t>SCIENCE IS ALWAYS CHANGING </a:t>
            </a:r>
          </a:p>
          <a:p>
            <a:r>
              <a:rPr lang="en-US" dirty="0"/>
              <a:t>Science never knows what it will find tomorrow.</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 </a:t>
            </a:r>
          </a:p>
        </p:txBody>
      </p:sp>
      <p:sp>
        <p:nvSpPr>
          <p:cNvPr id="3" name="Content Placeholder 2"/>
          <p:cNvSpPr>
            <a:spLocks noGrp="1"/>
          </p:cNvSpPr>
          <p:nvPr>
            <p:ph idx="1"/>
          </p:nvPr>
        </p:nvSpPr>
        <p:spPr/>
        <p:txBody>
          <a:bodyPr>
            <a:normAutofit/>
          </a:bodyPr>
          <a:lstStyle/>
          <a:p>
            <a:r>
              <a:rPr lang="en-US" sz="4400" dirty="0"/>
              <a:t>Science DOES include facts: </a:t>
            </a:r>
          </a:p>
          <a:p>
            <a:r>
              <a:rPr lang="en-US" sz="4400" dirty="0"/>
              <a:t>data, measurement, and observing things.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BUT</a:t>
            </a:r>
          </a:p>
        </p:txBody>
      </p:sp>
      <p:sp>
        <p:nvSpPr>
          <p:cNvPr id="3" name="Content Placeholder 2"/>
          <p:cNvSpPr>
            <a:spLocks noGrp="1"/>
          </p:cNvSpPr>
          <p:nvPr>
            <p:ph idx="1"/>
          </p:nvPr>
        </p:nvSpPr>
        <p:spPr/>
        <p:txBody>
          <a:bodyPr>
            <a:normAutofit/>
          </a:bodyPr>
          <a:lstStyle/>
          <a:p>
            <a:r>
              <a:rPr lang="en-US" dirty="0"/>
              <a:t>Science ALSO includes faith, such as:</a:t>
            </a:r>
            <a:br>
              <a:rPr lang="en-US" dirty="0"/>
            </a:br>
            <a:endParaRPr lang="en-US" dirty="0"/>
          </a:p>
          <a:p>
            <a:r>
              <a:rPr lang="en-US" dirty="0"/>
              <a:t>1. assuming that events can be explained in natural ways, not supernatural ways.</a:t>
            </a:r>
            <a:br>
              <a:rPr lang="en-US" dirty="0"/>
            </a:br>
            <a:endParaRPr lang="en-US" dirty="0"/>
          </a:p>
          <a:p>
            <a:r>
              <a:rPr lang="en-US" dirty="0"/>
              <a:t>2.  assuming that things happened in the past in the same way they do now.</a:t>
            </a:r>
          </a:p>
          <a:p>
            <a:pPr>
              <a:buNone/>
            </a:pP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Theories or Truth?</a:t>
            </a:r>
          </a:p>
        </p:txBody>
      </p:sp>
      <p:sp>
        <p:nvSpPr>
          <p:cNvPr id="3" name="Content Placeholder 2"/>
          <p:cNvSpPr>
            <a:spLocks noGrp="1"/>
          </p:cNvSpPr>
          <p:nvPr>
            <p:ph idx="1"/>
          </p:nvPr>
        </p:nvSpPr>
        <p:spPr/>
        <p:txBody>
          <a:bodyPr>
            <a:normAutofit fontScale="92500"/>
          </a:bodyPr>
          <a:lstStyle/>
          <a:p>
            <a:r>
              <a:rPr lang="en-US" dirty="0"/>
              <a:t> Theories explain the data known up to now. A scientists might have “faith” that his  theory is right – but theories will always keep changing as we find more data. </a:t>
            </a:r>
            <a:br>
              <a:rPr lang="en-US" dirty="0"/>
            </a:br>
            <a:endParaRPr lang="en-US" dirty="0"/>
          </a:p>
          <a:p>
            <a:r>
              <a:rPr lang="en-US" dirty="0"/>
              <a:t>things that we are told are “true” are just based on the claims of scientists that have the most influence at the moment. Those with different ideas are often laughed at – but later seen to be right.</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about Religion?</a:t>
            </a:r>
          </a:p>
        </p:txBody>
      </p:sp>
      <p:sp>
        <p:nvSpPr>
          <p:cNvPr id="3" name="Content Placeholder 2"/>
          <p:cNvSpPr>
            <a:spLocks noGrp="1"/>
          </p:cNvSpPr>
          <p:nvPr>
            <p:ph idx="1"/>
          </p:nvPr>
        </p:nvSpPr>
        <p:spPr/>
        <p:txBody>
          <a:bodyPr/>
          <a:lstStyle/>
          <a:p>
            <a:r>
              <a:rPr lang="en-US" dirty="0"/>
              <a:t>Religion is based on revelation –</a:t>
            </a:r>
          </a:p>
          <a:p>
            <a:endParaRPr lang="en-US" dirty="0"/>
          </a:p>
          <a:p>
            <a:r>
              <a:rPr lang="en-US" dirty="0"/>
              <a:t>That is: Religion is based on what God tells us.</a:t>
            </a:r>
          </a:p>
          <a:p>
            <a:endParaRPr lang="en-US" dirty="0"/>
          </a:p>
          <a:p>
            <a:r>
              <a:rPr lang="en-US" dirty="0"/>
              <a:t>Religion includes things science cannot tell us about, such as God, angels, love, purpose, good and evil, eternal life.</a:t>
            </a:r>
          </a:p>
          <a:p>
            <a:pPr>
              <a:buNone/>
            </a:pP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erve">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744</TotalTime>
  <Words>1821</Words>
  <Application>Microsoft Macintosh PowerPoint</Application>
  <PresentationFormat>On-screen Show (4:3)</PresentationFormat>
  <Paragraphs>141</Paragraphs>
  <Slides>35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35</vt:i4>
      </vt:variant>
    </vt:vector>
  </HeadingPairs>
  <TitlesOfParts>
    <vt:vector size="39" baseType="lpstr">
      <vt:lpstr>Century Gothic</vt:lpstr>
      <vt:lpstr>Verdana</vt:lpstr>
      <vt:lpstr>Wingdings 2</vt:lpstr>
      <vt:lpstr>Verve</vt:lpstr>
      <vt:lpstr>Science and Faith</vt:lpstr>
      <vt:lpstr>Why is this question important?</vt:lpstr>
      <vt:lpstr>Purpose of this outline is</vt:lpstr>
      <vt:lpstr>Fact vs. Faith</vt:lpstr>
      <vt:lpstr>What Science is:</vt:lpstr>
      <vt:lpstr>So, </vt:lpstr>
      <vt:lpstr>BUT</vt:lpstr>
      <vt:lpstr>Theories or Truth?</vt:lpstr>
      <vt:lpstr>What about Religion?</vt:lpstr>
      <vt:lpstr>FACTS</vt:lpstr>
      <vt:lpstr>But Also,</vt:lpstr>
      <vt:lpstr>Therefore,</vt:lpstr>
      <vt:lpstr>Why is creation an important concept?</vt:lpstr>
      <vt:lpstr>Creation – or chance</vt:lpstr>
      <vt:lpstr>First, Origins</vt:lpstr>
      <vt:lpstr>Origins is a matter of faith</vt:lpstr>
      <vt:lpstr>Second,  Life</vt:lpstr>
      <vt:lpstr>Life needs a designer</vt:lpstr>
      <vt:lpstr>Third, Different kinds of Life</vt:lpstr>
      <vt:lpstr>Micro Evolution</vt:lpstr>
      <vt:lpstr>Second,  Macro-evolution</vt:lpstr>
      <vt:lpstr> Fact and Faith are both found in Evolution</vt:lpstr>
      <vt:lpstr>Evolution requires faith</vt:lpstr>
      <vt:lpstr>Creation-scientists raise some objections:</vt:lpstr>
      <vt:lpstr>More objections:</vt:lpstr>
      <vt:lpstr>The universe needs a Designer – it is not by chance.</vt:lpstr>
      <vt:lpstr>The scope of science</vt:lpstr>
      <vt:lpstr>Why do some resist changing the theory of evolution? </vt:lpstr>
      <vt:lpstr>Science was based on having a Creator-God</vt:lpstr>
      <vt:lpstr>Science looked for how nature showed the wonders of the Creator-God.</vt:lpstr>
      <vt:lpstr>Later, some felt a God was not needed.</vt:lpstr>
      <vt:lpstr>People didn’t want religion</vt:lpstr>
      <vt:lpstr>But people are religious</vt:lpstr>
      <vt:lpstr>Being a Christian scientist</vt:lpstr>
      <vt:lpstr>Remember…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Science and Faith</dc:title>
  <dc:creator>Guest</dc:creator>
  <cp:lastModifiedBy>James Found</cp:lastModifiedBy>
  <cp:revision>98</cp:revision>
  <dcterms:created xsi:type="dcterms:W3CDTF">2010-12-22T00:22:33Z</dcterms:created>
  <dcterms:modified xsi:type="dcterms:W3CDTF">2024-01-23T18:31:27Z</dcterms:modified>
</cp:coreProperties>
</file>