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0" r:id="rId5"/>
    <p:sldId id="262" r:id="rId6"/>
    <p:sldId id="263" r:id="rId7"/>
    <p:sldId id="267" r:id="rId8"/>
    <p:sldId id="265" r:id="rId9"/>
    <p:sldId id="264" r:id="rId10"/>
    <p:sldId id="257" r:id="rId11"/>
    <p:sldId id="258"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6"/>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ACECDC3-9C37-42E3-AE8D-5E5DD9840484}" type="datetimeFigureOut">
              <a:rPr lang="en-US" smtClean="0"/>
              <a:pPr/>
              <a:t>1/23/24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346B6BD-09C1-4C1D-91F5-9D98D2ADC4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CECDC3-9C37-42E3-AE8D-5E5DD9840484}"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6B6BD-09C1-4C1D-91F5-9D98D2ADC4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CECDC3-9C37-42E3-AE8D-5E5DD9840484}"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6B6BD-09C1-4C1D-91F5-9D98D2ADC4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CECDC3-9C37-42E3-AE8D-5E5DD9840484}"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6B6BD-09C1-4C1D-91F5-9D98D2ADC4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ACECDC3-9C37-42E3-AE8D-5E5DD9840484}"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6B6BD-09C1-4C1D-91F5-9D98D2ADC4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CECDC3-9C37-42E3-AE8D-5E5DD9840484}" type="datetimeFigureOut">
              <a:rPr lang="en-US" smtClean="0"/>
              <a:pPr/>
              <a:t>1/23/24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6B6BD-09C1-4C1D-91F5-9D98D2ADC4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ACECDC3-9C37-42E3-AE8D-5E5DD9840484}" type="datetimeFigureOut">
              <a:rPr lang="en-US" smtClean="0"/>
              <a:pPr/>
              <a:t>1/23/24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6B6BD-09C1-4C1D-91F5-9D98D2ADC4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ACECDC3-9C37-42E3-AE8D-5E5DD9840484}" type="datetimeFigureOut">
              <a:rPr lang="en-US" smtClean="0"/>
              <a:pPr/>
              <a:t>1/23/24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6B6BD-09C1-4C1D-91F5-9D98D2ADC4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ECDC3-9C37-42E3-AE8D-5E5DD9840484}" type="datetimeFigureOut">
              <a:rPr lang="en-US" smtClean="0"/>
              <a:pPr/>
              <a:t>1/23/24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6B6BD-09C1-4C1D-91F5-9D98D2ADC4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CECDC3-9C37-42E3-AE8D-5E5DD9840484}" type="datetimeFigureOut">
              <a:rPr lang="en-US" smtClean="0"/>
              <a:pPr/>
              <a:t>1/23/24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6B6BD-09C1-4C1D-91F5-9D98D2ADC4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ACECDC3-9C37-42E3-AE8D-5E5DD9840484}" type="datetimeFigureOut">
              <a:rPr lang="en-US" smtClean="0"/>
              <a:pPr/>
              <a:t>1/23/24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346B6BD-09C1-4C1D-91F5-9D98D2ADC43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CECDC3-9C37-42E3-AE8D-5E5DD9840484}" type="datetimeFigureOut">
              <a:rPr lang="en-US" smtClean="0"/>
              <a:pPr/>
              <a:t>1/23/24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46B6BD-09C1-4C1D-91F5-9D98D2ADC43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Apostles Creed: Holy Spirit</a:t>
            </a:r>
          </a:p>
        </p:txBody>
      </p:sp>
      <p:sp>
        <p:nvSpPr>
          <p:cNvPr id="5" name="Content Placeholder 4"/>
          <p:cNvSpPr>
            <a:spLocks noGrp="1"/>
          </p:cNvSpPr>
          <p:nvPr>
            <p:ph idx="1"/>
          </p:nvPr>
        </p:nvSpPr>
        <p:spPr/>
        <p:txBody>
          <a:bodyPr/>
          <a:lstStyle/>
          <a:p>
            <a:r>
              <a:rPr lang="en-US" dirty="0"/>
              <a:t>I believe in the Holy Spirit</a:t>
            </a:r>
          </a:p>
          <a:p>
            <a:endParaRPr lang="en-US" dirty="0"/>
          </a:p>
          <a:p>
            <a:r>
              <a:rPr lang="en-US" dirty="0"/>
              <a:t>He is equally God, along with the Father and the Son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Saved in Past, Present, and Future</a:t>
            </a:r>
          </a:p>
        </p:txBody>
      </p:sp>
      <p:sp>
        <p:nvSpPr>
          <p:cNvPr id="3" name="Content Placeholder 2"/>
          <p:cNvSpPr>
            <a:spLocks noGrp="1"/>
          </p:cNvSpPr>
          <p:nvPr>
            <p:ph idx="1"/>
          </p:nvPr>
        </p:nvSpPr>
        <p:spPr/>
        <p:txBody>
          <a:bodyPr/>
          <a:lstStyle/>
          <a:p>
            <a:r>
              <a:rPr lang="en-US" dirty="0"/>
              <a:t>PAST: We have been saved from the PENALTY of sin (because we are forgiven).</a:t>
            </a:r>
          </a:p>
          <a:p>
            <a:endParaRPr lang="en-US" dirty="0"/>
          </a:p>
          <a:p>
            <a:r>
              <a:rPr lang="en-US" dirty="0"/>
              <a:t>PRESENT: We are being saved from the POWER of sin (because we can fight temptation)</a:t>
            </a:r>
          </a:p>
          <a:p>
            <a:endParaRPr lang="en-US" dirty="0"/>
          </a:p>
          <a:p>
            <a:r>
              <a:rPr lang="en-US" dirty="0"/>
              <a:t>FUTURE:  We will be saved from the PRESENCE of sin (because there will be no sin in heaven).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three are in this verse</a:t>
            </a:r>
          </a:p>
        </p:txBody>
      </p:sp>
      <p:sp>
        <p:nvSpPr>
          <p:cNvPr id="3" name="Content Placeholder 2"/>
          <p:cNvSpPr>
            <a:spLocks noGrp="1"/>
          </p:cNvSpPr>
          <p:nvPr>
            <p:ph idx="1"/>
          </p:nvPr>
        </p:nvSpPr>
        <p:spPr/>
        <p:txBody>
          <a:bodyPr/>
          <a:lstStyle/>
          <a:p>
            <a:r>
              <a:rPr lang="en-US" dirty="0"/>
              <a:t>Now that you HAVE BEEN set free from sin, and have become slaves of God, the fruit that you GET leads to sanctification and its  END, eternal life.</a:t>
            </a:r>
            <a:br>
              <a:rPr lang="en-US" dirty="0"/>
            </a:br>
            <a:r>
              <a:rPr lang="en-US" dirty="0"/>
              <a:t>    (Romans 6:22)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Prayer</a:t>
            </a:r>
          </a:p>
        </p:txBody>
      </p:sp>
      <p:sp>
        <p:nvSpPr>
          <p:cNvPr id="3" name="Content Placeholder 2"/>
          <p:cNvSpPr>
            <a:spLocks noGrp="1"/>
          </p:cNvSpPr>
          <p:nvPr>
            <p:ph idx="1"/>
          </p:nvPr>
        </p:nvSpPr>
        <p:spPr/>
        <p:txBody>
          <a:bodyPr/>
          <a:lstStyle/>
          <a:p>
            <a:r>
              <a:rPr lang="en-US" dirty="0"/>
              <a:t>Thank you God for your Holy Spirit,</a:t>
            </a:r>
          </a:p>
          <a:p>
            <a:r>
              <a:rPr lang="en-US" dirty="0"/>
              <a:t>Who helps me understand you;</a:t>
            </a:r>
          </a:p>
          <a:p>
            <a:r>
              <a:rPr lang="en-US" dirty="0"/>
              <a:t>Who helps me believe in </a:t>
            </a:r>
            <a:r>
              <a:rPr lang="en-US"/>
              <a:t>you;</a:t>
            </a:r>
            <a:endParaRPr lang="en-US" dirty="0"/>
          </a:p>
          <a:p>
            <a:r>
              <a:rPr lang="en-US" dirty="0"/>
              <a:t>Who gives me strength every 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Holy Spirit is God, because </a:t>
            </a:r>
          </a:p>
        </p:txBody>
      </p:sp>
      <p:sp>
        <p:nvSpPr>
          <p:cNvPr id="3" name="Content Placeholder 2"/>
          <p:cNvSpPr>
            <a:spLocks noGrp="1"/>
          </p:cNvSpPr>
          <p:nvPr>
            <p:ph idx="1"/>
          </p:nvPr>
        </p:nvSpPr>
        <p:spPr/>
        <p:txBody>
          <a:bodyPr/>
          <a:lstStyle/>
          <a:p>
            <a:r>
              <a:rPr lang="en-US" dirty="0"/>
              <a:t>Peter said that when someone lied to the Holy Spirit, he was lying to God. (Acts 5:3-4)</a:t>
            </a:r>
          </a:p>
          <a:p>
            <a:r>
              <a:rPr lang="en-US" dirty="0"/>
              <a:t>Paul writes, “Don’t you know that you are God’s temple, and that the Holy spirit lives in you? (1 Corinthians 3:16)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cannot bring myself to faith, because,</a:t>
            </a:r>
          </a:p>
        </p:txBody>
      </p:sp>
      <p:sp>
        <p:nvSpPr>
          <p:cNvPr id="3" name="Content Placeholder 2"/>
          <p:cNvSpPr>
            <a:spLocks noGrp="1"/>
          </p:cNvSpPr>
          <p:nvPr>
            <p:ph idx="1"/>
          </p:nvPr>
        </p:nvSpPr>
        <p:spPr/>
        <p:txBody>
          <a:bodyPr/>
          <a:lstStyle/>
          <a:p>
            <a:r>
              <a:rPr lang="en-US" dirty="0"/>
              <a:t>“you were dead in your transgressions and sins” (Ephesians 2:1)</a:t>
            </a:r>
          </a:p>
          <a:p>
            <a:r>
              <a:rPr lang="en-US" dirty="0"/>
              <a:t>The man without the Spirit does not accept the things of the Spirit of God, for they are foolishness to him.” </a:t>
            </a:r>
          </a:p>
          <a:p>
            <a:r>
              <a:rPr lang="en-US" dirty="0"/>
              <a:t>      (1 Corinthians 2:14</a:t>
            </a:r>
          </a:p>
          <a:p>
            <a:endParaRPr lang="en-US" dirty="0"/>
          </a:p>
          <a:p>
            <a:r>
              <a:rPr lang="en-US" dirty="0"/>
              <a:t>But, fortunately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Holy Spirit brings us to faith</a:t>
            </a:r>
          </a:p>
        </p:txBody>
      </p:sp>
      <p:sp>
        <p:nvSpPr>
          <p:cNvPr id="3" name="Content Placeholder 2"/>
          <p:cNvSpPr>
            <a:spLocks noGrp="1"/>
          </p:cNvSpPr>
          <p:nvPr>
            <p:ph idx="1"/>
          </p:nvPr>
        </p:nvSpPr>
        <p:spPr/>
        <p:txBody>
          <a:bodyPr/>
          <a:lstStyle/>
          <a:p>
            <a:r>
              <a:rPr lang="en-US" dirty="0"/>
              <a:t>He saved us through the washing  of rebirth and renewal by the Holy Spirit.  (Titus 3:5)</a:t>
            </a:r>
          </a:p>
          <a:p>
            <a:endParaRPr lang="en-US" dirty="0"/>
          </a:p>
          <a:p>
            <a:r>
              <a:rPr lang="en-US" dirty="0"/>
              <a:t>No one can say “Jesus is Lord” but by the Holy Spirit </a:t>
            </a:r>
            <a:br>
              <a:rPr lang="en-US" dirty="0"/>
            </a:br>
            <a:r>
              <a:rPr lang="en-US" dirty="0"/>
              <a:t>       (1 Corinthians 12:3)</a:t>
            </a:r>
          </a:p>
          <a:p>
            <a:endParaRPr lang="en-US" dirty="0"/>
          </a:p>
          <a:p>
            <a:endParaRPr lang="en-US" dirty="0"/>
          </a:p>
          <a:p>
            <a:r>
              <a:rPr lang="en-US" dirty="0"/>
              <a:t>How does the Holy Spirit do it?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the Holy Spirit brings faith</a:t>
            </a:r>
          </a:p>
        </p:txBody>
      </p:sp>
      <p:sp>
        <p:nvSpPr>
          <p:cNvPr id="3" name="Content Placeholder 2"/>
          <p:cNvSpPr>
            <a:spLocks noGrp="1"/>
          </p:cNvSpPr>
          <p:nvPr>
            <p:ph idx="1"/>
          </p:nvPr>
        </p:nvSpPr>
        <p:spPr/>
        <p:txBody>
          <a:bodyPr/>
          <a:lstStyle/>
          <a:p>
            <a:r>
              <a:rPr lang="en-US" dirty="0"/>
              <a:t>“He called you to this through the gospel.” </a:t>
            </a:r>
          </a:p>
          <a:p>
            <a:r>
              <a:rPr lang="en-US" dirty="0"/>
              <a:t>    (2 Thessalonians 2:14)</a:t>
            </a:r>
          </a:p>
          <a:p>
            <a:endParaRPr lang="en-US" dirty="0"/>
          </a:p>
          <a:p>
            <a:r>
              <a:rPr lang="en-US" dirty="0"/>
              <a:t>By gospel we mean the message about God’s love shown by Jesus’ death on the cross</a:t>
            </a:r>
          </a:p>
          <a:p>
            <a:endParaRPr lang="en-US" dirty="0"/>
          </a:p>
          <a:p>
            <a:r>
              <a:rPr lang="en-US" dirty="0"/>
              <a:t>“While Peter was still speaking  (about Jesus), the Holy Spirit fell on those who were listening.”  (Acts 10:44)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 you’re hearing the gospel</a:t>
            </a:r>
          </a:p>
        </p:txBody>
      </p:sp>
      <p:sp>
        <p:nvSpPr>
          <p:cNvPr id="3" name="Content Placeholder 2"/>
          <p:cNvSpPr>
            <a:spLocks noGrp="1"/>
          </p:cNvSpPr>
          <p:nvPr>
            <p:ph idx="1"/>
          </p:nvPr>
        </p:nvSpPr>
        <p:spPr/>
        <p:txBody>
          <a:bodyPr/>
          <a:lstStyle/>
          <a:p>
            <a:r>
              <a:rPr lang="en-US" dirty="0"/>
              <a:t>The Spirit shows </a:t>
            </a:r>
            <a:r>
              <a:rPr lang="en-US"/>
              <a:t>you your </a:t>
            </a:r>
            <a:r>
              <a:rPr lang="en-US" dirty="0"/>
              <a:t>sins</a:t>
            </a:r>
          </a:p>
          <a:p>
            <a:endParaRPr lang="en-US" dirty="0"/>
          </a:p>
          <a:p>
            <a:r>
              <a:rPr lang="en-US" dirty="0"/>
              <a:t>The Spirit shows you the savior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 you’re hearing the gospel</a:t>
            </a:r>
          </a:p>
        </p:txBody>
      </p:sp>
      <p:sp>
        <p:nvSpPr>
          <p:cNvPr id="3" name="Content Placeholder 2"/>
          <p:cNvSpPr>
            <a:spLocks noGrp="1"/>
          </p:cNvSpPr>
          <p:nvPr>
            <p:ph idx="1"/>
          </p:nvPr>
        </p:nvSpPr>
        <p:spPr/>
        <p:txBody>
          <a:bodyPr/>
          <a:lstStyle/>
          <a:p>
            <a:r>
              <a:rPr lang="en-US" dirty="0"/>
              <a:t>God … made His light shine in our hearts to give us the light of the knowledge of the glory of God in the face of Christ.”  (2 Corinthians 4:6)</a:t>
            </a:r>
          </a:p>
          <a:p>
            <a:endParaRPr lang="en-US" dirty="0"/>
          </a:p>
          <a:p>
            <a:r>
              <a:rPr lang="en-US" dirty="0"/>
              <a:t>Therefore we pray for others  that the Holy Spirit would overcome “the god of this world, who has blinded the minds of the unbelievers to keep them from seeing the light of the gospel” (2 </a:t>
            </a:r>
            <a:r>
              <a:rPr lang="en-US" dirty="0" err="1"/>
              <a:t>Cor</a:t>
            </a:r>
            <a:r>
              <a:rPr lang="en-US" dirty="0"/>
              <a:t> 4:4)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don’t all believe?</a:t>
            </a:r>
          </a:p>
        </p:txBody>
      </p:sp>
      <p:sp>
        <p:nvSpPr>
          <p:cNvPr id="3" name="Content Placeholder 2"/>
          <p:cNvSpPr>
            <a:spLocks noGrp="1"/>
          </p:cNvSpPr>
          <p:nvPr>
            <p:ph idx="1"/>
          </p:nvPr>
        </p:nvSpPr>
        <p:spPr/>
        <p:txBody>
          <a:bodyPr/>
          <a:lstStyle/>
          <a:p>
            <a:r>
              <a:rPr lang="en-US" dirty="0"/>
              <a:t>“God wants all people to be saved, and come to the knowledge of the truth.” (1 Timothy 2:4)</a:t>
            </a:r>
          </a:p>
          <a:p>
            <a:endParaRPr lang="en-US" dirty="0"/>
          </a:p>
          <a:p>
            <a:r>
              <a:rPr lang="en-US" dirty="0"/>
              <a:t>BUT Paul describes some people this way:</a:t>
            </a:r>
          </a:p>
          <a:p>
            <a:r>
              <a:rPr lang="en-US" dirty="0"/>
              <a:t>“You stiff-necked people. … You are just like your fathers: you always resist the Holy Spirit.”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you believe in Jesus,</a:t>
            </a:r>
          </a:p>
        </p:txBody>
      </p:sp>
      <p:sp>
        <p:nvSpPr>
          <p:cNvPr id="3" name="Content Placeholder 2"/>
          <p:cNvSpPr>
            <a:spLocks noGrp="1"/>
          </p:cNvSpPr>
          <p:nvPr>
            <p:ph idx="1"/>
          </p:nvPr>
        </p:nvSpPr>
        <p:spPr/>
        <p:txBody>
          <a:bodyPr/>
          <a:lstStyle/>
          <a:p>
            <a:r>
              <a:rPr lang="en-US" dirty="0"/>
              <a:t>Your sins are forgiven</a:t>
            </a:r>
          </a:p>
          <a:p>
            <a:r>
              <a:rPr lang="en-US" dirty="0"/>
              <a:t>You are God’s child</a:t>
            </a:r>
          </a:p>
          <a:p>
            <a:r>
              <a:rPr lang="en-US" dirty="0"/>
              <a:t>You are in God’s family, the church, the kingdom</a:t>
            </a:r>
          </a:p>
          <a:p>
            <a:r>
              <a:rPr lang="en-US" dirty="0"/>
              <a:t>You have new life (you are born again)</a:t>
            </a:r>
          </a:p>
          <a:p>
            <a:r>
              <a:rPr lang="en-US" dirty="0"/>
              <a:t>You have the Holy Spirit living in you</a:t>
            </a:r>
          </a:p>
          <a:p>
            <a:r>
              <a:rPr lang="en-US" dirty="0"/>
              <a:t>You have Jesus living in you</a:t>
            </a:r>
          </a:p>
          <a:p>
            <a:r>
              <a:rPr lang="en-US" dirty="0"/>
              <a:t>You have eternal life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1777</TotalTime>
  <Words>596</Words>
  <Application>Microsoft Macintosh PowerPoint</Application>
  <PresentationFormat>On-screen Show (4:3)</PresentationFormat>
  <Paragraphs>61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Constantia</vt:lpstr>
      <vt:lpstr>Wingdings 2</vt:lpstr>
      <vt:lpstr>Flow</vt:lpstr>
      <vt:lpstr>Apostles Creed: Holy Spirit</vt:lpstr>
      <vt:lpstr>The Holy Spirit is God, because </vt:lpstr>
      <vt:lpstr>I cannot bring myself to faith, because,</vt:lpstr>
      <vt:lpstr>The Holy Spirit brings us to faith</vt:lpstr>
      <vt:lpstr>How the Holy Spirit brings faith</vt:lpstr>
      <vt:lpstr>While you’re hearing the gospel</vt:lpstr>
      <vt:lpstr>While you’re hearing the gospel</vt:lpstr>
      <vt:lpstr>Why don’t all believe?</vt:lpstr>
      <vt:lpstr>When you believe in Jesus,</vt:lpstr>
      <vt:lpstr>Saved in Past, Present, and Future</vt:lpstr>
      <vt:lpstr>All three are in this verse</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Apostles Creed: Holy Spirit</dc:title>
  <dc:creator>James A Found</dc:creator>
  <cp:lastModifiedBy>James Found</cp:lastModifiedBy>
  <cp:revision>28</cp:revision>
  <dcterms:created xsi:type="dcterms:W3CDTF">2014-09-24T16:26:38Z</dcterms:created>
  <dcterms:modified xsi:type="dcterms:W3CDTF">2024-01-23T19:35:59Z</dcterms:modified>
</cp:coreProperties>
</file>