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49" autoAdjust="0"/>
  </p:normalViewPr>
  <p:slideViewPr>
    <p:cSldViewPr>
      <p:cViewPr varScale="1">
        <p:scale>
          <a:sx n="95" d="100"/>
          <a:sy n="95" d="100"/>
        </p:scale>
        <p:origin x="10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26DCC1-997A-488E-9B41-0ED90BE17650}" type="datetimeFigureOut">
              <a:rPr lang="en-US" smtClean="0"/>
              <a:pPr/>
              <a:t>1/23/24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46A81D-1543-4511-A2C8-F9A1D6FCD8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Apostles Creed: Holy Spirit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Brings Growth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results of sanctification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fruit of the Spirit is </a:t>
            </a:r>
          </a:p>
          <a:p>
            <a:r>
              <a:rPr lang="en-US" dirty="0"/>
              <a:t>Love       Joy     Peace</a:t>
            </a:r>
          </a:p>
          <a:p>
            <a:r>
              <a:rPr lang="en-US" dirty="0"/>
              <a:t>Patience     Kindness</a:t>
            </a:r>
          </a:p>
          <a:p>
            <a:r>
              <a:rPr lang="en-US" dirty="0"/>
              <a:t>Goodness    Faithfulness</a:t>
            </a:r>
          </a:p>
          <a:p>
            <a:r>
              <a:rPr lang="en-US" dirty="0"/>
              <a:t>Gentleness    Self-control</a:t>
            </a:r>
          </a:p>
          <a:p>
            <a:endParaRPr lang="en-US" dirty="0"/>
          </a:p>
          <a:p>
            <a:r>
              <a:rPr lang="en-US" dirty="0"/>
              <a:t>It is not that we struggle to produce these for God.  Rather, God produces them in us.</a:t>
            </a:r>
          </a:p>
          <a:p>
            <a:r>
              <a:rPr lang="en-US"/>
              <a:t>…end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JUSTIFICATION --- accepted by God</a:t>
            </a:r>
          </a:p>
          <a:p>
            <a:r>
              <a:rPr lang="en-US" dirty="0"/>
              <a:t>SANCTIFICATON ---  Changed by God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JUSTIFICATION verse: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we have been JUSTIFIED by faith, we have peace with God through our Lord Jesus Christ.</a:t>
            </a:r>
            <a:br>
              <a:rPr lang="en-US" dirty="0"/>
            </a:br>
            <a:r>
              <a:rPr lang="en-US" dirty="0"/>
              <a:t>    (Romans 5:1)</a:t>
            </a:r>
          </a:p>
          <a:p>
            <a:endParaRPr lang="en-US" dirty="0"/>
          </a:p>
          <a:p>
            <a:r>
              <a:rPr lang="en-US" dirty="0"/>
              <a:t>God REGARDS you as just (innocent)</a:t>
            </a:r>
          </a:p>
          <a:p>
            <a:endParaRPr lang="en-US" dirty="0"/>
          </a:p>
          <a:p>
            <a:r>
              <a:rPr lang="en-US" dirty="0"/>
              <a:t>It is “JUST AS IF” you had never sinned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SANCTIFICATION 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will of God, your SANCTIFICATION, that you abstain from sexual impurity …</a:t>
            </a:r>
            <a:br>
              <a:rPr lang="en-US" dirty="0"/>
            </a:br>
            <a:r>
              <a:rPr lang="en-US" dirty="0"/>
              <a:t>    (1 Thessalonians 5:17)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SANCTIFICATION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SANCT means holy.</a:t>
            </a:r>
            <a:br>
              <a:rPr lang="en-US" dirty="0"/>
            </a:br>
            <a:r>
              <a:rPr lang="en-US" dirty="0"/>
              <a:t>Holy means “set apart from evil, for God’s use.”</a:t>
            </a:r>
          </a:p>
          <a:p>
            <a:endParaRPr lang="en-US" dirty="0"/>
          </a:p>
          <a:p>
            <a:r>
              <a:rPr lang="en-US" dirty="0"/>
              <a:t>Although you are not very holy, God keeps changing you so you act more and more like His child. That “changing” is sanctification.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loves you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the way you are (JUSTIFICATION).  But …</a:t>
            </a:r>
          </a:p>
          <a:p>
            <a:endParaRPr lang="en-US" dirty="0"/>
          </a:p>
          <a:p>
            <a:r>
              <a:rPr lang="en-US" dirty="0"/>
              <a:t>God loves you so much that He doesn’t LEAVE you the way you are …. He changes you (SANCTIFICATION)</a:t>
            </a:r>
          </a:p>
          <a:p>
            <a:endParaRPr lang="en-US" dirty="0"/>
          </a:p>
          <a:p>
            <a:r>
              <a:rPr lang="en-US" dirty="0"/>
              <a:t>This power point is about SANCTIFICATION.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of Sanctification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soon as we become aware of sin, we ask for forgiveness, and ask God to keep changing us, to strengthen our new life.</a:t>
            </a:r>
          </a:p>
          <a:p>
            <a:endParaRPr lang="en-US" dirty="0"/>
          </a:p>
          <a:p>
            <a:r>
              <a:rPr lang="en-US" dirty="0"/>
              <a:t>We do NOT make excuses</a:t>
            </a:r>
          </a:p>
          <a:p>
            <a:r>
              <a:rPr lang="en-US" dirty="0"/>
              <a:t>We do NOT put it off</a:t>
            </a:r>
            <a:br>
              <a:rPr lang="en-US" dirty="0"/>
            </a:br>
            <a:r>
              <a:rPr lang="en-US" dirty="0"/>
              <a:t>We do NOT despair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 of Sanctification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has decided to conform you to the image of His son (Romans  8:29)</a:t>
            </a:r>
          </a:p>
          <a:p>
            <a:endParaRPr lang="en-US" dirty="0"/>
          </a:p>
          <a:p>
            <a:r>
              <a:rPr lang="en-US" dirty="0"/>
              <a:t>If you become more and more Christ-like ----</a:t>
            </a:r>
          </a:p>
          <a:p>
            <a:r>
              <a:rPr lang="en-US" dirty="0"/>
              <a:t>What would that look like?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 of Sanctification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Jesus said, “If a man remains in me, and I in him, he will bring forth much fruit.” (John 15:5)</a:t>
            </a:r>
          </a:p>
          <a:p>
            <a:endParaRPr lang="en-US" dirty="0"/>
          </a:p>
          <a:p>
            <a:r>
              <a:rPr lang="en-US" dirty="0"/>
              <a:t>Fruit means results --- that includes others becoming Christian, and also a change in your life (next slide):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2065</TotalTime>
  <Words>358</Words>
  <Application>Microsoft Macintosh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Apostles Creed: Holy Spirit</vt:lpstr>
      <vt:lpstr>Technical Terms</vt:lpstr>
      <vt:lpstr>JUSTIFICATION verse:</vt:lpstr>
      <vt:lpstr>SANCTIFICATION verse</vt:lpstr>
      <vt:lpstr>SANCTIFICATION meaning</vt:lpstr>
      <vt:lpstr>God loves you …</vt:lpstr>
      <vt:lpstr>The process of Sanctification</vt:lpstr>
      <vt:lpstr>The results of Sanctification</vt:lpstr>
      <vt:lpstr>The results of Sanctification</vt:lpstr>
      <vt:lpstr>More results of sanctification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Apostles Creed: Holy Spirit</dc:title>
  <dc:creator>James A Found</dc:creator>
  <cp:lastModifiedBy>James Found</cp:lastModifiedBy>
  <cp:revision>20</cp:revision>
  <dcterms:created xsi:type="dcterms:W3CDTF">2014-09-24T16:32:48Z</dcterms:created>
  <dcterms:modified xsi:type="dcterms:W3CDTF">2024-01-23T19:38:57Z</dcterms:modified>
</cp:coreProperties>
</file>