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3" r:id="rId5"/>
    <p:sldId id="258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E9F0C-1C33-427C-8CEF-7987C2EC2788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E75B30-4E5C-4AB8-A6CA-3C7225A8CF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Apostles Creed: Holy Spirit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Brings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to do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to talk to others</a:t>
            </a:r>
          </a:p>
          <a:p>
            <a:r>
              <a:rPr lang="en-US" dirty="0"/>
              <a:t>Power to fight evil</a:t>
            </a:r>
          </a:p>
          <a:p>
            <a:r>
              <a:rPr lang="en-US" dirty="0"/>
              <a:t>Power to do good</a:t>
            </a:r>
          </a:p>
          <a:p>
            <a:r>
              <a:rPr lang="en-US" dirty="0"/>
              <a:t>Power to pray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provides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is at work in you, to make you want what he wants, and to make you DO what he wants.</a:t>
            </a:r>
            <a:br>
              <a:rPr lang="en-US" dirty="0"/>
            </a:br>
            <a:r>
              <a:rPr lang="en-US" dirty="0"/>
              <a:t>     Philippians 2:7</a:t>
            </a:r>
          </a:p>
          <a:p>
            <a:endParaRPr lang="en-US" dirty="0"/>
          </a:p>
          <a:p>
            <a:r>
              <a:rPr lang="en-US" dirty="0"/>
              <a:t>To encourage you to believe He is working, God also expresses his work as done by the Spirit and by Jesus.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provides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mystery is this: Christ is in you.</a:t>
            </a:r>
            <a:br>
              <a:rPr lang="en-US" dirty="0"/>
            </a:br>
            <a:r>
              <a:rPr lang="en-US" dirty="0"/>
              <a:t>   Colossians 1:27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spirit provides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said, “You shall receive power, when the Holy Spirit comes upon you.”</a:t>
            </a:r>
            <a:br>
              <a:rPr lang="en-US" dirty="0"/>
            </a:br>
            <a:r>
              <a:rPr lang="en-US" dirty="0"/>
              <a:t>    (Acts 1:8)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Spirit gives you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natural talents that you get when you are born, but you also have supernatural gifts that you get because you are a Christian.</a:t>
            </a:r>
          </a:p>
          <a:p>
            <a:endParaRPr lang="en-US" dirty="0"/>
          </a:p>
          <a:p>
            <a:r>
              <a:rPr lang="en-US" dirty="0"/>
              <a:t>Natural gifts would include musical talent, sports talent, math talent, etc.</a:t>
            </a:r>
          </a:p>
          <a:p>
            <a:endParaRPr lang="en-US" dirty="0"/>
          </a:p>
          <a:p>
            <a:r>
              <a:rPr lang="en-US" dirty="0"/>
              <a:t>The next page lists some spiritual gifts.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gifts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Abilities: Healing, Speaking in tongues, prophesying</a:t>
            </a:r>
          </a:p>
          <a:p>
            <a:endParaRPr lang="en-US" dirty="0"/>
          </a:p>
          <a:p>
            <a:r>
              <a:rPr lang="en-US" dirty="0"/>
              <a:t>Functions: hospitality, generosity,</a:t>
            </a:r>
          </a:p>
          <a:p>
            <a:endParaRPr lang="en-US" dirty="0"/>
          </a:p>
          <a:p>
            <a:r>
              <a:rPr lang="en-US" dirty="0"/>
              <a:t>Roles: pastors, teachers, evangelists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for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you would USE your Gifts of the Spirit</a:t>
            </a:r>
          </a:p>
          <a:p>
            <a:r>
              <a:rPr lang="en-US" dirty="0"/>
              <a:t>With the ATTITUDE of the Fruit of the Spirit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your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interested in something</a:t>
            </a:r>
          </a:p>
          <a:p>
            <a:r>
              <a:rPr lang="en-US" dirty="0"/>
              <a:t>You’ll get results when you do it</a:t>
            </a:r>
          </a:p>
          <a:p>
            <a:r>
              <a:rPr lang="en-US" dirty="0"/>
              <a:t>Other people will notice and realize you have that gift</a:t>
            </a:r>
          </a:p>
          <a:p>
            <a:endParaRPr lang="en-US" dirty="0"/>
          </a:p>
          <a:p>
            <a:endParaRPr lang="en-US" dirty="0"/>
          </a:p>
          <a:p>
            <a:r>
              <a:rPr lang="en-US"/>
              <a:t>…end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2856</TotalTime>
  <Words>257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Apostles Creed: Holy Spirit</vt:lpstr>
      <vt:lpstr>Power to do what?</vt:lpstr>
      <vt:lpstr>God provides power</vt:lpstr>
      <vt:lpstr>Jesus provides power</vt:lpstr>
      <vt:lpstr>The spirit provides power</vt:lpstr>
      <vt:lpstr>The Spirit gives you gifts</vt:lpstr>
      <vt:lpstr>Spiritual gifts include</vt:lpstr>
      <vt:lpstr>pray for balance</vt:lpstr>
      <vt:lpstr>How to find your gifts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Apostles Creed: Holy Spirit</dc:title>
  <dc:creator>James A Found</dc:creator>
  <cp:lastModifiedBy>James Found</cp:lastModifiedBy>
  <cp:revision>27</cp:revision>
  <dcterms:created xsi:type="dcterms:W3CDTF">2014-09-24T16:34:12Z</dcterms:created>
  <dcterms:modified xsi:type="dcterms:W3CDTF">2024-01-23T19:41:06Z</dcterms:modified>
</cp:coreProperties>
</file>