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82" r:id="rId16"/>
    <p:sldId id="271" r:id="rId17"/>
    <p:sldId id="272" r:id="rId18"/>
    <p:sldId id="273" r:id="rId19"/>
    <p:sldId id="274" r:id="rId20"/>
    <p:sldId id="275" r:id="rId21"/>
    <p:sldId id="276" r:id="rId22"/>
    <p:sldId id="277" r:id="rId23"/>
    <p:sldId id="278" r:id="rId24"/>
    <p:sldId id="279"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8" autoAdjust="0"/>
    <p:restoredTop sz="94704" autoAdjust="0"/>
  </p:normalViewPr>
  <p:slideViewPr>
    <p:cSldViewPr>
      <p:cViewPr varScale="1">
        <p:scale>
          <a:sx n="105" d="100"/>
          <a:sy n="105" d="100"/>
        </p:scale>
        <p:origin x="20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85D77B0-9A4F-408E-B11B-56FABBE7957C}" type="datetimeFigureOut">
              <a:rPr lang="en-US" smtClean="0"/>
              <a:pPr/>
              <a:t>1/30/24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0CD713-A971-43F2-B1CE-4F7C0AD5E5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5D77B0-9A4F-408E-B11B-56FABBE7957C}" type="datetimeFigureOut">
              <a:rPr lang="en-US" smtClean="0"/>
              <a:pPr/>
              <a:t>1/30/24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5D77B0-9A4F-408E-B11B-56FABBE7957C}" type="datetimeFigureOut">
              <a:rPr lang="en-US" smtClean="0"/>
              <a:pPr/>
              <a:t>1/30/24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5D77B0-9A4F-408E-B11B-56FABBE7957C}" type="datetimeFigureOut">
              <a:rPr lang="en-US" smtClean="0"/>
              <a:pPr/>
              <a:t>1/30/24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85D77B0-9A4F-408E-B11B-56FABBE7957C}" type="datetimeFigureOut">
              <a:rPr lang="en-US" smtClean="0"/>
              <a:pPr/>
              <a:t>1/30/24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CD713-A971-43F2-B1CE-4F7C0AD5E5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85D77B0-9A4F-408E-B11B-56FABBE7957C}" type="datetimeFigureOut">
              <a:rPr lang="en-US" smtClean="0"/>
              <a:pPr/>
              <a:t>1/30/24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85D77B0-9A4F-408E-B11B-56FABBE7957C}" type="datetimeFigureOut">
              <a:rPr lang="en-US" smtClean="0"/>
              <a:pPr/>
              <a:t>1/30/24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85D77B0-9A4F-408E-B11B-56FABBE7957C}" type="datetimeFigureOut">
              <a:rPr lang="en-US" smtClean="0"/>
              <a:pPr/>
              <a:t>1/30/24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77B0-9A4F-408E-B11B-56FABBE7957C}" type="datetimeFigureOut">
              <a:rPr lang="en-US" smtClean="0"/>
              <a:pPr/>
              <a:t>1/30/24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85D77B0-9A4F-408E-B11B-56FABBE7957C}" type="datetimeFigureOut">
              <a:rPr lang="en-US" smtClean="0"/>
              <a:pPr/>
              <a:t>1/30/24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CD713-A971-43F2-B1CE-4F7C0AD5E5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85D77B0-9A4F-408E-B11B-56FABBE7957C}" type="datetimeFigureOut">
              <a:rPr lang="en-US" smtClean="0"/>
              <a:pPr/>
              <a:t>1/30/24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0CD713-A971-43F2-B1CE-4F7C0AD5E52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5D77B0-9A4F-408E-B11B-56FABBE7957C}" type="datetimeFigureOut">
              <a:rPr lang="en-US" smtClean="0"/>
              <a:pPr/>
              <a:t>1/30/24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0CD713-A971-43F2-B1CE-4F7C0AD5E52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endParaRPr lang="en-US" sz="1600" dirty="0"/>
          </a:p>
        </p:txBody>
      </p:sp>
      <p:sp>
        <p:nvSpPr>
          <p:cNvPr id="9" name="Text Placeholder 8"/>
          <p:cNvSpPr>
            <a:spLocks noGrp="1"/>
          </p:cNvSpPr>
          <p:nvPr>
            <p:ph type="body" idx="2"/>
          </p:nvPr>
        </p:nvSpPr>
        <p:spPr/>
        <p:txBody>
          <a:bodyPr>
            <a:normAutofit fontScale="92500" lnSpcReduction="10000"/>
          </a:bodyPr>
          <a:lstStyle/>
          <a:p>
            <a:endParaRPr lang="en-US" dirty="0"/>
          </a:p>
          <a:p>
            <a:endParaRPr lang="en-US" dirty="0"/>
          </a:p>
          <a:p>
            <a:endParaRPr lang="en-US" dirty="0"/>
          </a:p>
          <a:p>
            <a:endParaRPr lang="en-US" dirty="0"/>
          </a:p>
          <a:p>
            <a:r>
              <a:rPr lang="en-US" sz="4000" dirty="0"/>
              <a:t>The First Command-</a:t>
            </a:r>
            <a:r>
              <a:rPr lang="en-US" sz="4000" dirty="0" err="1"/>
              <a:t>ment</a:t>
            </a:r>
            <a:endParaRPr lang="en-US" sz="4000" dirty="0"/>
          </a:p>
          <a:p>
            <a:endParaRPr lang="en-US" dirty="0"/>
          </a:p>
          <a:p>
            <a:endParaRPr lang="en-US" dirty="0"/>
          </a:p>
          <a:p>
            <a:endParaRPr lang="en-US" dirty="0"/>
          </a:p>
          <a:p>
            <a:endParaRPr lang="en-US" dirty="0"/>
          </a:p>
          <a:p>
            <a:endParaRPr lang="en-US" dirty="0"/>
          </a:p>
          <a:p>
            <a:r>
              <a:rPr lang="en-US" dirty="0"/>
              <a:t>http://tracksuitceo.files.wordpress.com/2007/07/10-commandments-of-supporting-your-family.jpg</a:t>
            </a:r>
          </a:p>
        </p:txBody>
      </p:sp>
      <p:pic>
        <p:nvPicPr>
          <p:cNvPr id="10" name="Content Placeholder 9" descr="10-commandments-of-supporting-your-family[1].jpg"/>
          <p:cNvPicPr>
            <a:picLocks noGrp="1" noChangeAspect="1"/>
          </p:cNvPicPr>
          <p:nvPr>
            <p:ph sz="half" idx="1"/>
          </p:nvPr>
        </p:nvPicPr>
        <p:blipFill>
          <a:blip r:embed="rId2" cstate="print"/>
          <a:stretch>
            <a:fillRect/>
          </a:stretch>
        </p:blipFill>
        <p:spPr>
          <a:xfrm>
            <a:off x="4987925" y="2430780"/>
            <a:ext cx="2286000" cy="3063240"/>
          </a:xfrm>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is the God made visible :</a:t>
            </a:r>
          </a:p>
        </p:txBody>
      </p:sp>
      <p:sp>
        <p:nvSpPr>
          <p:cNvPr id="3" name="Content Placeholder 2"/>
          <p:cNvSpPr>
            <a:spLocks noGrp="1"/>
          </p:cNvSpPr>
          <p:nvPr>
            <p:ph idx="1"/>
          </p:nvPr>
        </p:nvSpPr>
        <p:spPr/>
        <p:txBody>
          <a:bodyPr/>
          <a:lstStyle/>
          <a:p>
            <a:pPr>
              <a:buNone/>
            </a:pPr>
            <a:r>
              <a:rPr lang="en-US" dirty="0"/>
              <a:t>“No one has seen God at any time, but the only Son, who is the same as God, and at the Father’s side, he has made God known.” (John 1:18)  </a:t>
            </a:r>
          </a:p>
        </p:txBody>
      </p:sp>
      <p:pic>
        <p:nvPicPr>
          <p:cNvPr id="8194" name="Picture 2" descr="C:\Users\For Use\AppData\Local\Microsoft\Windows\Temporary Internet Files\Content.IE5\8SBAE5XW\MC900027494[1].wmf"/>
          <p:cNvPicPr>
            <a:picLocks noChangeAspect="1" noChangeArrowheads="1"/>
          </p:cNvPicPr>
          <p:nvPr/>
        </p:nvPicPr>
        <p:blipFill>
          <a:blip r:embed="rId2" cstate="print"/>
          <a:srcRect/>
          <a:stretch>
            <a:fillRect/>
          </a:stretch>
        </p:blipFill>
        <p:spPr bwMode="auto">
          <a:xfrm>
            <a:off x="2971800" y="3352800"/>
            <a:ext cx="2435809" cy="2875751"/>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or Use\AppData\Local\Microsoft\Windows\Temporary Internet Files\Content.IE5\DS32YVOX\MC900410651[1].wmf"/>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2" name="Title 1"/>
          <p:cNvSpPr>
            <a:spLocks noGrp="1"/>
          </p:cNvSpPr>
          <p:nvPr>
            <p:ph type="title"/>
          </p:nvPr>
        </p:nvSpPr>
        <p:spPr/>
        <p:txBody>
          <a:bodyPr/>
          <a:lstStyle/>
          <a:p>
            <a:r>
              <a:rPr lang="en-US" dirty="0"/>
              <a:t>The qualities of Jesus …</a:t>
            </a:r>
          </a:p>
        </p:txBody>
      </p:sp>
      <p:sp>
        <p:nvSpPr>
          <p:cNvPr id="3" name="Content Placeholder 2"/>
          <p:cNvSpPr>
            <a:spLocks noGrp="1"/>
          </p:cNvSpPr>
          <p:nvPr>
            <p:ph idx="1"/>
          </p:nvPr>
        </p:nvSpPr>
        <p:spPr/>
        <p:txBody>
          <a:bodyPr/>
          <a:lstStyle/>
          <a:p>
            <a:r>
              <a:rPr lang="en-US" dirty="0"/>
              <a:t>show us the qualities of God. </a:t>
            </a:r>
            <a:br>
              <a:rPr lang="en-US" dirty="0"/>
            </a:br>
            <a:r>
              <a:rPr lang="en-US" dirty="0"/>
              <a:t>Through what Jesus did, he showed what God is like, and that the heart of God is love.</a:t>
            </a:r>
          </a:p>
          <a:p>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trust Jesus …</a:t>
            </a:r>
          </a:p>
        </p:txBody>
      </p:sp>
      <p:sp>
        <p:nvSpPr>
          <p:cNvPr id="3" name="Content Placeholder 2"/>
          <p:cNvSpPr>
            <a:spLocks noGrp="1"/>
          </p:cNvSpPr>
          <p:nvPr>
            <p:ph idx="1"/>
          </p:nvPr>
        </p:nvSpPr>
        <p:spPr>
          <a:xfrm>
            <a:off x="609600" y="1981200"/>
            <a:ext cx="8229600" cy="4389120"/>
          </a:xfrm>
        </p:spPr>
        <p:txBody>
          <a:bodyPr/>
          <a:lstStyle/>
          <a:p>
            <a:r>
              <a:rPr lang="en-US" dirty="0"/>
              <a:t>you automatically are in God’s family, and so “God is your God.”</a:t>
            </a:r>
            <a:br>
              <a:rPr lang="en-US" dirty="0"/>
            </a:br>
            <a:r>
              <a:rPr lang="en-US" dirty="0"/>
              <a:t>Jesus said, “No one comes to the father except by me.”  (John 14:6)</a:t>
            </a:r>
          </a:p>
          <a:p>
            <a:endParaRPr lang="en-US" dirty="0"/>
          </a:p>
        </p:txBody>
      </p:sp>
      <p:pic>
        <p:nvPicPr>
          <p:cNvPr id="1026" name="Picture 2" descr="C:\Users\For Use\AppData\Local\Microsoft\Windows\Temporary Internet Files\Content.IE5\7QYF1PEY\MP900426559[1].jpg"/>
          <p:cNvPicPr>
            <a:picLocks noChangeAspect="1" noChangeArrowheads="1"/>
          </p:cNvPicPr>
          <p:nvPr/>
        </p:nvPicPr>
        <p:blipFill>
          <a:blip r:embed="rId2" cstate="print"/>
          <a:srcRect/>
          <a:stretch>
            <a:fillRect/>
          </a:stretch>
        </p:blipFill>
        <p:spPr bwMode="auto">
          <a:xfrm>
            <a:off x="3200400" y="3352800"/>
            <a:ext cx="2210916" cy="3324492"/>
          </a:xfrm>
          <a:prstGeom prst="rect">
            <a:avLst/>
          </a:prstGeom>
          <a:ln>
            <a:noFill/>
          </a:ln>
          <a:effectLst>
            <a:softEdge rad="112500"/>
          </a:effectLst>
        </p:spPr>
      </p:pic>
    </p:spTree>
  </p:cSld>
  <p:clrMapOvr>
    <a:masterClrMapping/>
  </p:clrMapOvr>
  <p:transition>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Key verse :</a:t>
            </a:r>
          </a:p>
        </p:txBody>
      </p:sp>
      <p:sp>
        <p:nvSpPr>
          <p:cNvPr id="3" name="Content Placeholder 2"/>
          <p:cNvSpPr>
            <a:spLocks noGrp="1"/>
          </p:cNvSpPr>
          <p:nvPr>
            <p:ph idx="1"/>
          </p:nvPr>
        </p:nvSpPr>
        <p:spPr/>
        <p:txBody>
          <a:bodyPr/>
          <a:lstStyle/>
          <a:p>
            <a:pPr>
              <a:buNone/>
            </a:pPr>
            <a:r>
              <a:rPr lang="en-US" dirty="0"/>
              <a:t>The LORD Almighty has this to say: I am the first, the last, the only God, there is  no other god but me. </a:t>
            </a:r>
          </a:p>
          <a:p>
            <a:pPr>
              <a:buNone/>
            </a:pPr>
            <a:endParaRPr lang="en-US" dirty="0"/>
          </a:p>
          <a:p>
            <a:pPr>
              <a:buNone/>
            </a:pPr>
            <a:r>
              <a:rPr lang="en-US" dirty="0"/>
              <a:t>Isaiah 44:6</a:t>
            </a:r>
          </a:p>
          <a:p>
            <a:endParaRPr lang="en-US" dirty="0"/>
          </a:p>
        </p:txBody>
      </p:sp>
      <p:pic>
        <p:nvPicPr>
          <p:cNvPr id="2050" name="Picture 2" descr="C:\Users\For Use\AppData\Local\Microsoft\Windows\Temporary Internet Files\Content.IE5\9DSKNTD6\MM900178297[1].gif"/>
          <p:cNvPicPr>
            <a:picLocks noChangeAspect="1" noChangeArrowheads="1" noCrop="1"/>
          </p:cNvPicPr>
          <p:nvPr/>
        </p:nvPicPr>
        <p:blipFill>
          <a:blip r:embed="rId2" cstate="print"/>
          <a:srcRect/>
          <a:stretch>
            <a:fillRect/>
          </a:stretch>
        </p:blipFill>
        <p:spPr bwMode="auto">
          <a:xfrm>
            <a:off x="2895600" y="2895600"/>
            <a:ext cx="2362200" cy="2362200"/>
          </a:xfrm>
          <a:prstGeom prst="rect">
            <a:avLst/>
          </a:prstGeom>
          <a:noFill/>
        </p:spPr>
      </p:pic>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a:t>
            </a:r>
          </a:p>
        </p:txBody>
      </p:sp>
      <p:sp>
        <p:nvSpPr>
          <p:cNvPr id="3" name="Content Placeholder 2"/>
          <p:cNvSpPr>
            <a:spLocks noGrp="1"/>
          </p:cNvSpPr>
          <p:nvPr>
            <p:ph idx="1"/>
          </p:nvPr>
        </p:nvSpPr>
        <p:spPr/>
        <p:txBody>
          <a:bodyPr/>
          <a:lstStyle/>
          <a:p>
            <a:r>
              <a:rPr lang="en-US" dirty="0"/>
              <a:t>other things want to be our god --- they want to be first in our life,  above God.</a:t>
            </a:r>
            <a:br>
              <a:rPr lang="en-US" dirty="0"/>
            </a:br>
            <a:endParaRPr lang="en-US" dirty="0"/>
          </a:p>
        </p:txBody>
      </p:sp>
      <p:pic>
        <p:nvPicPr>
          <p:cNvPr id="3075" name="Picture 3" descr="C:\Users\For Use\AppData\Local\Microsoft\Windows\Temporary Internet Files\Content.IE5\DS32YVOX\MC900150855[1].wmf"/>
          <p:cNvPicPr>
            <a:picLocks noChangeAspect="1" noChangeArrowheads="1"/>
          </p:cNvPicPr>
          <p:nvPr/>
        </p:nvPicPr>
        <p:blipFill>
          <a:blip r:embed="rId2" cstate="print"/>
          <a:srcRect/>
          <a:stretch>
            <a:fillRect/>
          </a:stretch>
        </p:blipFill>
        <p:spPr bwMode="auto">
          <a:xfrm>
            <a:off x="3048000" y="3124200"/>
            <a:ext cx="2561115" cy="2885085"/>
          </a:xfrm>
          <a:prstGeom prst="rect">
            <a:avLst/>
          </a:prstGeom>
          <a:noFill/>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don’t trust in God</a:t>
            </a:r>
          </a:p>
        </p:txBody>
      </p:sp>
      <p:sp>
        <p:nvSpPr>
          <p:cNvPr id="3" name="Content Placeholder 2"/>
          <p:cNvSpPr>
            <a:spLocks noGrp="1"/>
          </p:cNvSpPr>
          <p:nvPr>
            <p:ph idx="1"/>
          </p:nvPr>
        </p:nvSpPr>
        <p:spPr/>
        <p:txBody>
          <a:bodyPr/>
          <a:lstStyle/>
          <a:p>
            <a:pPr>
              <a:buNone/>
            </a:pPr>
            <a:r>
              <a:rPr lang="en-US"/>
              <a:t>then </a:t>
            </a:r>
            <a:r>
              <a:rPr lang="en-US" dirty="0"/>
              <a:t>that automatically means you are trusting something else, because you have to trust in something</a:t>
            </a:r>
          </a:p>
        </p:txBody>
      </p:sp>
      <p:pic>
        <p:nvPicPr>
          <p:cNvPr id="4098" name="Picture 2" descr="C:\Users\For Use\AppData\Local\Microsoft\Windows\Temporary Internet Files\Content.IE5\9DSKNTD6\MC900048593[1].wmf"/>
          <p:cNvPicPr>
            <a:picLocks noChangeAspect="1" noChangeArrowheads="1"/>
          </p:cNvPicPr>
          <p:nvPr/>
        </p:nvPicPr>
        <p:blipFill>
          <a:blip r:embed="rId2" cstate="print"/>
          <a:srcRect/>
          <a:stretch>
            <a:fillRect/>
          </a:stretch>
        </p:blipFill>
        <p:spPr bwMode="auto">
          <a:xfrm>
            <a:off x="2438400" y="3048000"/>
            <a:ext cx="3091758" cy="3020111"/>
          </a:xfrm>
          <a:prstGeom prst="rect">
            <a:avLst/>
          </a:prstGeom>
          <a:noFill/>
        </p:spPr>
      </p:pic>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someone says …</a:t>
            </a:r>
          </a:p>
        </p:txBody>
      </p:sp>
      <p:sp>
        <p:nvSpPr>
          <p:cNvPr id="3" name="Content Placeholder 2"/>
          <p:cNvSpPr>
            <a:spLocks noGrp="1"/>
          </p:cNvSpPr>
          <p:nvPr>
            <p:ph idx="1"/>
          </p:nvPr>
        </p:nvSpPr>
        <p:spPr/>
        <p:txBody>
          <a:bodyPr/>
          <a:lstStyle/>
          <a:p>
            <a:r>
              <a:rPr lang="en-US" dirty="0"/>
              <a:t> “I don’t want to worship God --- I want to worship a carved stone (idol).”</a:t>
            </a:r>
            <a:br>
              <a:rPr lang="en-US" dirty="0"/>
            </a:br>
            <a:r>
              <a:rPr lang="en-US" dirty="0"/>
              <a:t>    then what is their god?</a:t>
            </a:r>
            <a:br>
              <a:rPr lang="en-US" dirty="0"/>
            </a:br>
            <a:endParaRPr lang="en-US" dirty="0"/>
          </a:p>
        </p:txBody>
      </p:sp>
      <p:pic>
        <p:nvPicPr>
          <p:cNvPr id="5122" name="Picture 2" descr="C:\Users\For Use\AppData\Local\Microsoft\Windows\Temporary Internet Files\Content.IE5\7QYF1PEY\MC900444658[1].jpg"/>
          <p:cNvPicPr>
            <a:picLocks noChangeAspect="1" noChangeArrowheads="1"/>
          </p:cNvPicPr>
          <p:nvPr/>
        </p:nvPicPr>
        <p:blipFill>
          <a:blip r:embed="rId2" cstate="print"/>
          <a:srcRect/>
          <a:stretch>
            <a:fillRect/>
          </a:stretch>
        </p:blipFill>
        <p:spPr bwMode="auto">
          <a:xfrm rot="442492">
            <a:off x="5068944" y="3377491"/>
            <a:ext cx="2207581" cy="2858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someone says,</a:t>
            </a:r>
          </a:p>
        </p:txBody>
      </p:sp>
      <p:sp>
        <p:nvSpPr>
          <p:cNvPr id="3" name="Content Placeholder 2"/>
          <p:cNvSpPr>
            <a:spLocks noGrp="1"/>
          </p:cNvSpPr>
          <p:nvPr>
            <p:ph idx="1"/>
          </p:nvPr>
        </p:nvSpPr>
        <p:spPr/>
        <p:txBody>
          <a:bodyPr/>
          <a:lstStyle/>
          <a:p>
            <a:r>
              <a:rPr lang="en-US" dirty="0"/>
              <a:t>“I don’t want to obey God --- I’ll do whatever I feel like”</a:t>
            </a:r>
            <a:br>
              <a:rPr lang="en-US" dirty="0"/>
            </a:br>
            <a:r>
              <a:rPr lang="en-US" dirty="0"/>
              <a:t>    then what is their god?</a:t>
            </a:r>
          </a:p>
          <a:p>
            <a:endParaRPr lang="en-US" dirty="0"/>
          </a:p>
        </p:txBody>
      </p:sp>
      <p:pic>
        <p:nvPicPr>
          <p:cNvPr id="6146" name="Picture 2" descr="C:\Users\For Use\AppData\Local\Microsoft\Windows\Temporary Internet Files\Content.IE5\DS32YVOX\MC900287156[1].wmf"/>
          <p:cNvPicPr>
            <a:picLocks noChangeAspect="1" noChangeArrowheads="1"/>
          </p:cNvPicPr>
          <p:nvPr/>
        </p:nvPicPr>
        <p:blipFill>
          <a:blip r:embed="rId2" cstate="print"/>
          <a:srcRect/>
          <a:stretch>
            <a:fillRect/>
          </a:stretch>
        </p:blipFill>
        <p:spPr bwMode="auto">
          <a:xfrm>
            <a:off x="3200400" y="3581400"/>
            <a:ext cx="2298071" cy="2747727"/>
          </a:xfrm>
          <a:prstGeom prst="rect">
            <a:avLst/>
          </a:prstGeom>
          <a:noFill/>
        </p:spPr>
      </p:pic>
    </p:spTree>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other common idols</a:t>
            </a:r>
          </a:p>
        </p:txBody>
      </p:sp>
      <p:sp>
        <p:nvSpPr>
          <p:cNvPr id="3" name="Content Placeholder 2"/>
          <p:cNvSpPr>
            <a:spLocks noGrp="1"/>
          </p:cNvSpPr>
          <p:nvPr>
            <p:ph idx="1"/>
          </p:nvPr>
        </p:nvSpPr>
        <p:spPr/>
        <p:txBody>
          <a:bodyPr/>
          <a:lstStyle/>
          <a:p>
            <a:r>
              <a:rPr lang="en-US" dirty="0"/>
              <a:t>in our world today? </a:t>
            </a:r>
            <a:br>
              <a:rPr lang="en-US" dirty="0"/>
            </a:br>
            <a:r>
              <a:rPr lang="en-US" dirty="0"/>
              <a:t>(What do people like to put first, ahead of God)</a:t>
            </a:r>
          </a:p>
          <a:p>
            <a:endParaRPr lang="en-US" dirty="0"/>
          </a:p>
          <a:p>
            <a:r>
              <a:rPr lang="en-US" dirty="0"/>
              <a:t>(When there is a conflict </a:t>
            </a:r>
            <a:br>
              <a:rPr lang="en-US" dirty="0"/>
            </a:br>
            <a:r>
              <a:rPr lang="en-US" dirty="0"/>
              <a:t>between God’s will and </a:t>
            </a:r>
            <a:br>
              <a:rPr lang="en-US" dirty="0"/>
            </a:br>
            <a:r>
              <a:rPr lang="en-US" dirty="0"/>
              <a:t>the person’s will, then you </a:t>
            </a:r>
            <a:br>
              <a:rPr lang="en-US" dirty="0"/>
            </a:br>
            <a:r>
              <a:rPr lang="en-US" dirty="0"/>
              <a:t>will find out which one </a:t>
            </a:r>
            <a:br>
              <a:rPr lang="en-US" dirty="0"/>
            </a:br>
            <a:r>
              <a:rPr lang="en-US" dirty="0"/>
              <a:t>that person puts first)</a:t>
            </a:r>
          </a:p>
          <a:p>
            <a:endParaRPr lang="en-US" dirty="0"/>
          </a:p>
          <a:p>
            <a:endParaRPr lang="en-US" dirty="0"/>
          </a:p>
        </p:txBody>
      </p:sp>
      <p:pic>
        <p:nvPicPr>
          <p:cNvPr id="7170" name="Picture 2" descr="C:\Users\For Use\AppData\Local\Microsoft\Windows\Temporary Internet Files\Content.IE5\DS32YVOX\MP900315473[1].jpg"/>
          <p:cNvPicPr>
            <a:picLocks noChangeAspect="1" noChangeArrowheads="1"/>
          </p:cNvPicPr>
          <p:nvPr/>
        </p:nvPicPr>
        <p:blipFill>
          <a:blip r:embed="rId2" cstate="print"/>
          <a:srcRect/>
          <a:stretch>
            <a:fillRect/>
          </a:stretch>
        </p:blipFill>
        <p:spPr bwMode="auto">
          <a:xfrm>
            <a:off x="5181600" y="3886200"/>
            <a:ext cx="3657600" cy="2609088"/>
          </a:xfrm>
          <a:prstGeom prst="rect">
            <a:avLst/>
          </a:prstGeom>
          <a:noFill/>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is  ---</a:t>
            </a:r>
          </a:p>
        </p:txBody>
      </p:sp>
      <p:sp>
        <p:nvSpPr>
          <p:cNvPr id="3" name="Content Placeholder 2"/>
          <p:cNvSpPr>
            <a:spLocks noGrp="1"/>
          </p:cNvSpPr>
          <p:nvPr>
            <p:ph idx="1"/>
          </p:nvPr>
        </p:nvSpPr>
        <p:spPr/>
        <p:txBody>
          <a:bodyPr/>
          <a:lstStyle/>
          <a:p>
            <a:r>
              <a:rPr lang="en-US" dirty="0"/>
              <a:t>can these other gods actually DO what God can do?</a:t>
            </a:r>
          </a:p>
          <a:p>
            <a:endParaRPr lang="en-US" dirty="0"/>
          </a:p>
        </p:txBody>
      </p:sp>
      <p:pic>
        <p:nvPicPr>
          <p:cNvPr id="8194" name="Picture 2" descr="C:\Users\For Use\AppData\Local\Microsoft\Windows\Temporary Internet Files\Content.IE5\8SBAE5XW\MP900385979[1].jpg"/>
          <p:cNvPicPr>
            <a:picLocks noChangeAspect="1" noChangeArrowheads="1"/>
          </p:cNvPicPr>
          <p:nvPr/>
        </p:nvPicPr>
        <p:blipFill>
          <a:blip r:embed="rId2" cstate="print"/>
          <a:srcRect/>
          <a:stretch>
            <a:fillRect/>
          </a:stretch>
        </p:blipFill>
        <p:spPr bwMode="auto">
          <a:xfrm>
            <a:off x="2209800" y="3352800"/>
            <a:ext cx="3962400" cy="2830286"/>
          </a:xfrm>
          <a:prstGeom prst="rect">
            <a:avLst/>
          </a:prstGeom>
          <a:ln>
            <a:noFill/>
          </a:ln>
          <a:effectLst>
            <a:softEdge rad="112500"/>
          </a:effec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Commandment</a:t>
            </a:r>
            <a:br>
              <a:rPr lang="en-US" dirty="0"/>
            </a:br>
            <a:endParaRPr lang="en-US" dirty="0"/>
          </a:p>
        </p:txBody>
      </p:sp>
      <p:sp>
        <p:nvSpPr>
          <p:cNvPr id="3" name="Subtitle 2"/>
          <p:cNvSpPr>
            <a:spLocks noGrp="1"/>
          </p:cNvSpPr>
          <p:nvPr>
            <p:ph type="subTitle" idx="1"/>
          </p:nvPr>
        </p:nvSpPr>
        <p:spPr/>
        <p:txBody>
          <a:bodyPr/>
          <a:lstStyle/>
          <a:p>
            <a:r>
              <a:rPr lang="en-US" dirty="0">
                <a:solidFill>
                  <a:schemeClr val="tx1"/>
                </a:solidFill>
              </a:rPr>
              <a:t>You shall have no other Gods</a:t>
            </a:r>
          </a:p>
          <a:p>
            <a:r>
              <a:rPr lang="en-US" dirty="0"/>
              <a:t>Exodus 20:3</a:t>
            </a:r>
          </a:p>
          <a:p>
            <a:endParaRPr lang="en-US" dirty="0">
              <a:solidFill>
                <a:schemeClr val="tx1"/>
              </a:solidFill>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Battle is On</a:t>
            </a:r>
          </a:p>
        </p:txBody>
      </p:sp>
      <p:sp>
        <p:nvSpPr>
          <p:cNvPr id="3" name="Content Placeholder 2"/>
          <p:cNvSpPr>
            <a:spLocks noGrp="1"/>
          </p:cNvSpPr>
          <p:nvPr>
            <p:ph idx="1"/>
          </p:nvPr>
        </p:nvSpPr>
        <p:spPr/>
        <p:txBody>
          <a:bodyPr/>
          <a:lstStyle/>
          <a:p>
            <a:br>
              <a:rPr lang="en-US" dirty="0"/>
            </a:br>
            <a:r>
              <a:rPr lang="en-US" dirty="0"/>
              <a:t>We Christians all have a new nature that like to obey God., but we still have an old nature that likes to worship other gods. When we look to anything else except God for those things that we should be looking to God for, AHA, we have caught our old nature in action. We have caught it breaking the first commandment. As soon as we realize this, we say, “I’m sorry, God, please forgive me and change me,”</a:t>
            </a:r>
          </a:p>
          <a:p>
            <a:endParaRPr lang="en-US" dirty="0"/>
          </a:p>
        </p:txBody>
      </p:sp>
      <p:pic>
        <p:nvPicPr>
          <p:cNvPr id="9218" name="Picture 2" descr="C:\Users\For Use\AppData\Local\Microsoft\Windows\Temporary Internet Files\Content.IE5\9DSKNTD6\MP900400346[1].jpg"/>
          <p:cNvPicPr>
            <a:picLocks noChangeAspect="1" noChangeArrowheads="1"/>
          </p:cNvPicPr>
          <p:nvPr/>
        </p:nvPicPr>
        <p:blipFill>
          <a:blip r:embed="rId2" cstate="print"/>
          <a:srcRect/>
          <a:stretch>
            <a:fillRect/>
          </a:stretch>
        </p:blipFill>
        <p:spPr bwMode="auto">
          <a:xfrm>
            <a:off x="5181600" y="0"/>
            <a:ext cx="3550920" cy="2366355"/>
          </a:xfrm>
          <a:prstGeom prst="rect">
            <a:avLst/>
          </a:prstGeom>
          <a:noFill/>
        </p:spPr>
      </p:pic>
    </p:spTree>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Showing that God is in first place.</a:t>
            </a:r>
          </a:p>
        </p:txBody>
      </p:sp>
      <p:sp>
        <p:nvSpPr>
          <p:cNvPr id="3" name="Content Placeholder 2"/>
          <p:cNvSpPr>
            <a:spLocks noGrp="1"/>
          </p:cNvSpPr>
          <p:nvPr>
            <p:ph idx="1"/>
          </p:nvPr>
        </p:nvSpPr>
        <p:spPr/>
        <p:txBody>
          <a:bodyPr/>
          <a:lstStyle/>
          <a:p>
            <a:br>
              <a:rPr lang="en-US" dirty="0"/>
            </a:br>
            <a:r>
              <a:rPr lang="en-US" dirty="0"/>
              <a:t> How much you respect God is shown by How much you respect God’s representatives – the ones God has placed over you.  Parents; Teachers; government. </a:t>
            </a:r>
          </a:p>
          <a:p>
            <a:endParaRPr lang="en-US" dirty="0"/>
          </a:p>
        </p:txBody>
      </p:sp>
      <p:pic>
        <p:nvPicPr>
          <p:cNvPr id="10242" name="Picture 2" descr="C:\Users\For Use\AppData\Local\Microsoft\Windows\Temporary Internet Files\Content.IE5\9DSKNTD6\MC910217630[1].wmf"/>
          <p:cNvPicPr>
            <a:picLocks noChangeAspect="1" noChangeArrowheads="1"/>
          </p:cNvPicPr>
          <p:nvPr/>
        </p:nvPicPr>
        <p:blipFill>
          <a:blip r:embed="rId2" cstate="print"/>
          <a:srcRect/>
          <a:stretch>
            <a:fillRect/>
          </a:stretch>
        </p:blipFill>
        <p:spPr bwMode="auto">
          <a:xfrm>
            <a:off x="2514600" y="3505200"/>
            <a:ext cx="3198571" cy="3009477"/>
          </a:xfrm>
          <a:prstGeom prst="rect">
            <a:avLst/>
          </a:prstGeom>
          <a:noFill/>
        </p:spPr>
      </p:pic>
    </p:spTree>
  </p:cSld>
  <p:clrMapOvr>
    <a:masterClrMapping/>
  </p:clrMapOvr>
  <p:transition>
    <p:pull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Visible proves Invisible:</a:t>
            </a:r>
          </a:p>
        </p:txBody>
      </p:sp>
      <p:sp>
        <p:nvSpPr>
          <p:cNvPr id="3" name="Content Placeholder 2"/>
          <p:cNvSpPr>
            <a:spLocks noGrp="1"/>
          </p:cNvSpPr>
          <p:nvPr>
            <p:ph idx="1"/>
          </p:nvPr>
        </p:nvSpPr>
        <p:spPr/>
        <p:txBody>
          <a:bodyPr/>
          <a:lstStyle/>
          <a:p>
            <a:r>
              <a:rPr lang="en-US" dirty="0"/>
              <a:t>“The one who does not love his brother, Whom he HAS seen, cannot love God, whom he has not seen.” 1 John 4:20</a:t>
            </a:r>
          </a:p>
          <a:p>
            <a:endParaRPr lang="en-US" dirty="0"/>
          </a:p>
        </p:txBody>
      </p:sp>
      <p:pic>
        <p:nvPicPr>
          <p:cNvPr id="11267" name="Picture 3" descr="C:\Users\For Use\AppData\Local\Microsoft\Windows\Temporary Internet Files\Content.IE5\9DSKNTD6\MP900448580[1].jpg"/>
          <p:cNvPicPr>
            <a:picLocks noChangeAspect="1" noChangeArrowheads="1"/>
          </p:cNvPicPr>
          <p:nvPr/>
        </p:nvPicPr>
        <p:blipFill>
          <a:blip r:embed="rId2" cstate="print"/>
          <a:srcRect/>
          <a:stretch>
            <a:fillRect/>
          </a:stretch>
        </p:blipFill>
        <p:spPr bwMode="auto">
          <a:xfrm>
            <a:off x="2057400" y="3505200"/>
            <a:ext cx="4495800" cy="2997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say it another way:</a:t>
            </a:r>
          </a:p>
        </p:txBody>
      </p:sp>
      <p:sp>
        <p:nvSpPr>
          <p:cNvPr id="3" name="Content Placeholder 2"/>
          <p:cNvSpPr>
            <a:spLocks noGrp="1"/>
          </p:cNvSpPr>
          <p:nvPr>
            <p:ph idx="1"/>
          </p:nvPr>
        </p:nvSpPr>
        <p:spPr/>
        <p:txBody>
          <a:bodyPr/>
          <a:lstStyle/>
          <a:p>
            <a:r>
              <a:rPr lang="en-US" dirty="0"/>
              <a:t>When we obey the people that God has placed over us, that shows that we are obeying God, even though we cannot see him.  Respect for those God has put over us Is a way to show our respect for God.</a:t>
            </a:r>
          </a:p>
          <a:p>
            <a:endParaRPr lang="en-US" dirty="0"/>
          </a:p>
        </p:txBody>
      </p:sp>
      <p:pic>
        <p:nvPicPr>
          <p:cNvPr id="12290" name="Picture 2" descr="C:\Users\For Use\AppData\Local\Microsoft\Windows\Temporary Internet Files\Content.IE5\7QYF1PEY\MC900078796[1].wmf"/>
          <p:cNvPicPr>
            <a:picLocks noChangeAspect="1" noChangeArrowheads="1"/>
          </p:cNvPicPr>
          <p:nvPr/>
        </p:nvPicPr>
        <p:blipFill>
          <a:blip r:embed="rId2" cstate="print"/>
          <a:srcRect/>
          <a:stretch>
            <a:fillRect/>
          </a:stretch>
        </p:blipFill>
        <p:spPr bwMode="auto">
          <a:xfrm>
            <a:off x="5105400" y="3276600"/>
            <a:ext cx="1676400" cy="3291636"/>
          </a:xfrm>
          <a:prstGeom prst="rect">
            <a:avLst/>
          </a:prstGeom>
          <a:noFill/>
        </p:spPr>
      </p:pic>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says,</a:t>
            </a:r>
          </a:p>
        </p:txBody>
      </p:sp>
      <p:sp>
        <p:nvSpPr>
          <p:cNvPr id="3" name="Content Placeholder 2"/>
          <p:cNvSpPr>
            <a:spLocks noGrp="1"/>
          </p:cNvSpPr>
          <p:nvPr>
            <p:ph idx="1"/>
          </p:nvPr>
        </p:nvSpPr>
        <p:spPr/>
        <p:txBody>
          <a:bodyPr/>
          <a:lstStyle/>
          <a:p>
            <a:r>
              <a:rPr lang="en-US" dirty="0"/>
              <a:t>Keep Safe, My children, keep yourselves safe from idols.        1 John 5:21</a:t>
            </a:r>
          </a:p>
          <a:p>
            <a:endParaRPr lang="en-US" dirty="0"/>
          </a:p>
          <a:p>
            <a:endParaRPr lang="en-US" dirty="0"/>
          </a:p>
          <a:p>
            <a:endParaRPr lang="en-US" dirty="0"/>
          </a:p>
          <a:p>
            <a:endParaRPr lang="en-US" dirty="0"/>
          </a:p>
          <a:p>
            <a:endParaRPr lang="en-US" dirty="0"/>
          </a:p>
          <a:p>
            <a:r>
              <a:rPr lang="en-US" dirty="0"/>
              <a:t>End of command one. Go on for more info:</a:t>
            </a:r>
          </a:p>
          <a:p>
            <a:endParaRPr lang="en-US" dirty="0"/>
          </a:p>
        </p:txBody>
      </p:sp>
      <p:pic>
        <p:nvPicPr>
          <p:cNvPr id="5" name="Picture 2" descr="C:\Users\For Use\AppData\Local\Microsoft\Windows\Temporary Internet Files\Content.IE5\7QYF1PEY\MC900389466[1].wmf"/>
          <p:cNvPicPr>
            <a:picLocks noChangeAspect="1" noChangeArrowheads="1"/>
          </p:cNvPicPr>
          <p:nvPr/>
        </p:nvPicPr>
        <p:blipFill>
          <a:blip r:embed="rId2" cstate="print"/>
          <a:srcRect/>
          <a:stretch>
            <a:fillRect/>
          </a:stretch>
        </p:blipFill>
        <p:spPr bwMode="auto">
          <a:xfrm>
            <a:off x="2362200" y="2971492"/>
            <a:ext cx="1985506" cy="1981508"/>
          </a:xfrm>
          <a:prstGeom prst="rect">
            <a:avLst/>
          </a:prstGeom>
          <a:noFill/>
        </p:spPr>
      </p:pic>
    </p:spTree>
  </p:cSld>
  <p:clrMapOvr>
    <a:masterClrMapping/>
  </p:clrMapOvr>
  <p:transition>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would God give us commands?  (1)</a:t>
            </a:r>
          </a:p>
        </p:txBody>
      </p:sp>
      <p:sp>
        <p:nvSpPr>
          <p:cNvPr id="3" name="Content Placeholder 2"/>
          <p:cNvSpPr>
            <a:spLocks noGrp="1"/>
          </p:cNvSpPr>
          <p:nvPr>
            <p:ph idx="1"/>
          </p:nvPr>
        </p:nvSpPr>
        <p:spPr/>
        <p:txBody>
          <a:bodyPr/>
          <a:lstStyle/>
          <a:p>
            <a:r>
              <a:rPr lang="en-US" dirty="0"/>
              <a:t>It’s NOT to make our lives miserable ----</a:t>
            </a:r>
          </a:p>
          <a:p>
            <a:endParaRPr lang="en-US" dirty="0"/>
          </a:p>
          <a:p>
            <a:r>
              <a:rPr lang="en-US" dirty="0"/>
              <a:t>In fact, keeping the commands would lead to a happy life.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would God give us commands? (2)</a:t>
            </a:r>
          </a:p>
        </p:txBody>
      </p:sp>
      <p:sp>
        <p:nvSpPr>
          <p:cNvPr id="3" name="Content Placeholder 2"/>
          <p:cNvSpPr>
            <a:spLocks noGrp="1"/>
          </p:cNvSpPr>
          <p:nvPr>
            <p:ph idx="1"/>
          </p:nvPr>
        </p:nvSpPr>
        <p:spPr/>
        <p:txBody>
          <a:bodyPr/>
          <a:lstStyle/>
          <a:p>
            <a:r>
              <a:rPr lang="en-US" dirty="0"/>
              <a:t>It’s NOT so we can deserve God’s love ----</a:t>
            </a:r>
          </a:p>
          <a:p>
            <a:endParaRPr lang="en-US" dirty="0"/>
          </a:p>
          <a:p>
            <a:r>
              <a:rPr lang="en-US" dirty="0"/>
              <a:t>In fact, God loves us already.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would God give us commands?  (3)</a:t>
            </a:r>
          </a:p>
        </p:txBody>
      </p:sp>
      <p:sp>
        <p:nvSpPr>
          <p:cNvPr id="3" name="Content Placeholder 2"/>
          <p:cNvSpPr>
            <a:spLocks noGrp="1"/>
          </p:cNvSpPr>
          <p:nvPr>
            <p:ph idx="1"/>
          </p:nvPr>
        </p:nvSpPr>
        <p:spPr/>
        <p:txBody>
          <a:bodyPr/>
          <a:lstStyle/>
          <a:p>
            <a:r>
              <a:rPr lang="en-US" dirty="0"/>
              <a:t>It’s NOT so we can think we are better than others ----</a:t>
            </a:r>
          </a:p>
          <a:p>
            <a:endParaRPr lang="en-US" dirty="0"/>
          </a:p>
          <a:p>
            <a:r>
              <a:rPr lang="en-US" dirty="0"/>
              <a:t>In fact, the commands show us that all of us have disobeyed God   ----</a:t>
            </a:r>
          </a:p>
          <a:p>
            <a:endParaRPr lang="en-US" dirty="0"/>
          </a:p>
          <a:p>
            <a:r>
              <a:rPr lang="en-US" dirty="0"/>
              <a:t>So the commands move us to rely on Jesus to forgive us,  and that strengthens our faith.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r>
              <a:rPr lang="en-US"/>
              <a:t>Written </a:t>
            </a:r>
            <a:r>
              <a:rPr lang="en-US" dirty="0"/>
              <a:t>by Jim Found</a:t>
            </a:r>
          </a:p>
          <a:p>
            <a:r>
              <a:rPr lang="en-US" dirty="0"/>
              <a:t>Design by Lizzy O.</a:t>
            </a:r>
          </a:p>
          <a:p>
            <a:endParaRPr lang="en-US" dirty="0"/>
          </a:p>
          <a:p>
            <a:r>
              <a:rPr lang="en-US" dirty="0"/>
              <a:t>Copyright notice:  pictures from Microsoft Word Clip Art files.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Another common way you hear it:</a:t>
            </a:r>
          </a:p>
        </p:txBody>
      </p:sp>
      <p:sp>
        <p:nvSpPr>
          <p:cNvPr id="3" name="Content Placeholder 2"/>
          <p:cNvSpPr>
            <a:spLocks noGrp="1"/>
          </p:cNvSpPr>
          <p:nvPr>
            <p:ph idx="1"/>
          </p:nvPr>
        </p:nvSpPr>
        <p:spPr/>
        <p:txBody>
          <a:bodyPr/>
          <a:lstStyle/>
          <a:p>
            <a:r>
              <a:rPr lang="en-US" dirty="0"/>
              <a:t>Thou </a:t>
            </a:r>
            <a:r>
              <a:rPr lang="en-US" dirty="0" err="1"/>
              <a:t>shalt</a:t>
            </a:r>
            <a:r>
              <a:rPr lang="en-US" dirty="0"/>
              <a:t> have no other gods before me</a:t>
            </a:r>
          </a:p>
        </p:txBody>
      </p:sp>
      <p:pic>
        <p:nvPicPr>
          <p:cNvPr id="1026" name="Picture 2" descr="C:\Users\For Use\AppData\Local\Microsoft\Windows\Temporary Internet Files\Content.IE5\7QYF1PEY\MC900281285[1].wmf"/>
          <p:cNvPicPr>
            <a:picLocks noChangeAspect="1" noChangeArrowheads="1"/>
          </p:cNvPicPr>
          <p:nvPr/>
        </p:nvPicPr>
        <p:blipFill>
          <a:blip r:embed="rId2" cstate="print"/>
          <a:srcRect/>
          <a:stretch>
            <a:fillRect/>
          </a:stretch>
        </p:blipFill>
        <p:spPr bwMode="auto">
          <a:xfrm rot="936695">
            <a:off x="6844461" y="2077876"/>
            <a:ext cx="1611807" cy="2385547"/>
          </a:xfrm>
          <a:prstGeom prst="rect">
            <a:avLst/>
          </a:prstGeom>
          <a:noFill/>
        </p:spPr>
      </p:pic>
      <p:pic>
        <p:nvPicPr>
          <p:cNvPr id="1027" name="Picture 3" descr="C:\Users\For Use\AppData\Local\Microsoft\Windows\Temporary Internet Files\Content.IE5\DS32YVOX\MC900064950[1].wmf"/>
          <p:cNvPicPr>
            <a:picLocks noChangeAspect="1" noChangeArrowheads="1"/>
          </p:cNvPicPr>
          <p:nvPr/>
        </p:nvPicPr>
        <p:blipFill>
          <a:blip r:embed="rId3" cstate="print"/>
          <a:srcRect/>
          <a:stretch>
            <a:fillRect/>
          </a:stretch>
        </p:blipFill>
        <p:spPr bwMode="auto">
          <a:xfrm rot="20763756">
            <a:off x="832755" y="3690994"/>
            <a:ext cx="2438400" cy="2151013"/>
          </a:xfrm>
          <a:prstGeom prst="rect">
            <a:avLst/>
          </a:prstGeom>
          <a:noFill/>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does it mean to “have a God”</a:t>
            </a:r>
          </a:p>
        </p:txBody>
      </p:sp>
      <p:sp>
        <p:nvSpPr>
          <p:cNvPr id="5" name="Content Placeholder 4"/>
          <p:cNvSpPr>
            <a:spLocks noGrp="1"/>
          </p:cNvSpPr>
          <p:nvPr>
            <p:ph idx="1"/>
          </p:nvPr>
        </p:nvSpPr>
        <p:spPr/>
        <p:txBody>
          <a:bodyPr/>
          <a:lstStyle/>
          <a:p>
            <a:pPr>
              <a:buNone/>
            </a:pPr>
            <a:r>
              <a:rPr lang="en-US" dirty="0"/>
              <a:t>It means to:</a:t>
            </a:r>
          </a:p>
          <a:p>
            <a:pPr>
              <a:buNone/>
            </a:pPr>
            <a:r>
              <a:rPr lang="en-US" dirty="0"/>
              <a:t>    trust God the most</a:t>
            </a:r>
            <a:br>
              <a:rPr lang="en-US" dirty="0"/>
            </a:br>
            <a:r>
              <a:rPr lang="en-US" dirty="0"/>
              <a:t>Belong to God</a:t>
            </a:r>
            <a:br>
              <a:rPr lang="en-US" dirty="0"/>
            </a:br>
            <a:r>
              <a:rPr lang="en-US" dirty="0"/>
              <a:t>obey God above others</a:t>
            </a:r>
            <a:br>
              <a:rPr lang="en-US" dirty="0"/>
            </a:br>
            <a:r>
              <a:rPr lang="en-US" dirty="0"/>
              <a:t>love God above other things</a:t>
            </a:r>
          </a:p>
          <a:p>
            <a:endParaRPr lang="en-US" dirty="0"/>
          </a:p>
        </p:txBody>
      </p:sp>
      <p:pic>
        <p:nvPicPr>
          <p:cNvPr id="2050" name="Picture 2" descr="C:\Users\For Use\AppData\Local\Microsoft\Windows\Temporary Internet Files\Content.IE5\8SBAE5XW\MC900436240[1].png"/>
          <p:cNvPicPr>
            <a:picLocks noChangeAspect="1" noChangeArrowheads="1"/>
          </p:cNvPicPr>
          <p:nvPr/>
        </p:nvPicPr>
        <p:blipFill>
          <a:blip r:embed="rId2" cstate="print"/>
          <a:srcRect/>
          <a:stretch>
            <a:fillRect/>
          </a:stretch>
        </p:blipFill>
        <p:spPr bwMode="auto">
          <a:xfrm rot="286275">
            <a:off x="4839080" y="2714860"/>
            <a:ext cx="3103270" cy="2886762"/>
          </a:xfrm>
          <a:prstGeom prst="rect">
            <a:avLst/>
          </a:prstGeom>
          <a:noFill/>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For Use\AppData\Local\Microsoft\Windows\Temporary Internet Files\Content.IE5\DS32YVOX\MC900155076[1].wmf"/>
          <p:cNvPicPr>
            <a:picLocks noChangeAspect="1" noChangeArrowheads="1"/>
          </p:cNvPicPr>
          <p:nvPr/>
        </p:nvPicPr>
        <p:blipFill>
          <a:blip r:embed="rId2" cstate="print"/>
          <a:srcRect/>
          <a:stretch>
            <a:fillRect/>
          </a:stretch>
        </p:blipFill>
        <p:spPr bwMode="auto">
          <a:xfrm>
            <a:off x="5914748" y="0"/>
            <a:ext cx="3229252" cy="2442972"/>
          </a:xfrm>
          <a:prstGeom prst="rect">
            <a:avLst/>
          </a:prstGeom>
          <a:noFill/>
        </p:spPr>
      </p:pic>
      <p:sp>
        <p:nvSpPr>
          <p:cNvPr id="2" name="Title 1"/>
          <p:cNvSpPr>
            <a:spLocks noGrp="1"/>
          </p:cNvSpPr>
          <p:nvPr>
            <p:ph type="title"/>
          </p:nvPr>
        </p:nvSpPr>
        <p:spPr/>
        <p:txBody>
          <a:bodyPr/>
          <a:lstStyle/>
          <a:p>
            <a:r>
              <a:rPr lang="en-US" dirty="0"/>
              <a:t>God said to Abraham,</a:t>
            </a:r>
          </a:p>
        </p:txBody>
      </p:sp>
      <p:sp>
        <p:nvSpPr>
          <p:cNvPr id="3" name="Content Placeholder 2"/>
          <p:cNvSpPr>
            <a:spLocks noGrp="1"/>
          </p:cNvSpPr>
          <p:nvPr>
            <p:ph idx="1"/>
          </p:nvPr>
        </p:nvSpPr>
        <p:spPr>
          <a:xfrm>
            <a:off x="457200" y="2057400"/>
            <a:ext cx="8229600" cy="4389120"/>
          </a:xfrm>
        </p:spPr>
        <p:txBody>
          <a:bodyPr/>
          <a:lstStyle/>
          <a:p>
            <a:pPr>
              <a:buNone/>
            </a:pPr>
            <a:br>
              <a:rPr lang="en-US" dirty="0"/>
            </a:br>
            <a:r>
              <a:rPr lang="en-US" dirty="0"/>
              <a:t>“I will be God to you, and to your descendants after you.”</a:t>
            </a:r>
          </a:p>
          <a:p>
            <a:pPr>
              <a:buNone/>
            </a:pPr>
            <a:br>
              <a:rPr lang="en-US" dirty="0"/>
            </a:br>
            <a:r>
              <a:rPr lang="en-US" dirty="0"/>
              <a:t>We are part of God’s people and so God promises this to us.</a:t>
            </a:r>
          </a:p>
          <a:p>
            <a:endParaRPr lang="en-US"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Martin Luther’s comment:</a:t>
            </a:r>
          </a:p>
        </p:txBody>
      </p:sp>
      <p:sp>
        <p:nvSpPr>
          <p:cNvPr id="3" name="Content Placeholder 2"/>
          <p:cNvSpPr>
            <a:spLocks noGrp="1"/>
          </p:cNvSpPr>
          <p:nvPr>
            <p:ph idx="1"/>
          </p:nvPr>
        </p:nvSpPr>
        <p:spPr/>
        <p:txBody>
          <a:bodyPr/>
          <a:lstStyle/>
          <a:p>
            <a:r>
              <a:rPr lang="en-US" dirty="0"/>
              <a:t>He says that “having no other gods” would mean:</a:t>
            </a:r>
          </a:p>
          <a:p>
            <a:pPr>
              <a:buNone/>
            </a:pPr>
            <a:r>
              <a:rPr lang="en-US" dirty="0"/>
              <a:t> </a:t>
            </a:r>
          </a:p>
          <a:p>
            <a:r>
              <a:rPr lang="en-US" dirty="0"/>
              <a:t>To fear, love, and trust in God above all else. </a:t>
            </a:r>
          </a:p>
          <a:p>
            <a:endParaRPr lang="en-US" dirty="0"/>
          </a:p>
        </p:txBody>
      </p:sp>
      <p:pic>
        <p:nvPicPr>
          <p:cNvPr id="4098" name="Picture 2" descr="C:\Users\For Use\AppData\Local\Microsoft\Windows\Temporary Internet Files\Content.IE5\7QYF1PEY\MC900361646[1].wmf"/>
          <p:cNvPicPr>
            <a:picLocks noChangeAspect="1" noChangeArrowheads="1"/>
          </p:cNvPicPr>
          <p:nvPr/>
        </p:nvPicPr>
        <p:blipFill>
          <a:blip r:embed="rId2" cstate="print"/>
          <a:srcRect/>
          <a:stretch>
            <a:fillRect/>
          </a:stretch>
        </p:blipFill>
        <p:spPr bwMode="auto">
          <a:xfrm>
            <a:off x="6172200" y="3185595"/>
            <a:ext cx="2570683" cy="3672405"/>
          </a:xfrm>
          <a:prstGeom prst="rect">
            <a:avLst/>
          </a:prstGeom>
          <a:noFill/>
        </p:spPr>
      </p:pic>
    </p:spTree>
  </p:cSld>
  <p:clrMapOvr>
    <a:masterClrMapping/>
  </p:clrMapOvr>
  <p:transition>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Way to Say it :</a:t>
            </a:r>
          </a:p>
        </p:txBody>
      </p:sp>
      <p:sp>
        <p:nvSpPr>
          <p:cNvPr id="3" name="Content Placeholder 2"/>
          <p:cNvSpPr>
            <a:spLocks noGrp="1"/>
          </p:cNvSpPr>
          <p:nvPr>
            <p:ph idx="1"/>
          </p:nvPr>
        </p:nvSpPr>
        <p:spPr/>
        <p:txBody>
          <a:bodyPr/>
          <a:lstStyle/>
          <a:p>
            <a:r>
              <a:rPr lang="en-US" dirty="0"/>
              <a:t>Whatever  you fear, love, or trust above all other things --- Is your God.  </a:t>
            </a:r>
            <a:br>
              <a:rPr lang="en-US" dirty="0"/>
            </a:br>
            <a:r>
              <a:rPr lang="en-US" dirty="0"/>
              <a:t>If it is not the true God, Then it is an idol.</a:t>
            </a:r>
          </a:p>
          <a:p>
            <a:endParaRPr lang="en-US" dirty="0"/>
          </a:p>
        </p:txBody>
      </p:sp>
      <p:pic>
        <p:nvPicPr>
          <p:cNvPr id="5122" name="Picture 2" descr="C:\Users\For Use\AppData\Local\Microsoft\Windows\Temporary Internet Files\Content.IE5\8SBAE5XW\MC900444659[1].jpg"/>
          <p:cNvPicPr>
            <a:picLocks noChangeAspect="1" noChangeArrowheads="1"/>
          </p:cNvPicPr>
          <p:nvPr/>
        </p:nvPicPr>
        <p:blipFill>
          <a:blip r:embed="rId2" cstate="print"/>
          <a:srcRect/>
          <a:stretch>
            <a:fillRect/>
          </a:stretch>
        </p:blipFill>
        <p:spPr bwMode="auto">
          <a:xfrm rot="471952">
            <a:off x="2456671" y="3403394"/>
            <a:ext cx="2034068" cy="2634044"/>
          </a:xfrm>
          <a:prstGeom prst="rect">
            <a:avLst/>
          </a:prstGeom>
          <a:noFill/>
        </p:spPr>
      </p:pic>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he say “fear and love?”</a:t>
            </a:r>
          </a:p>
        </p:txBody>
      </p:sp>
      <p:sp>
        <p:nvSpPr>
          <p:cNvPr id="3" name="Content Placeholder 2"/>
          <p:cNvSpPr>
            <a:spLocks noGrp="1"/>
          </p:cNvSpPr>
          <p:nvPr>
            <p:ph idx="1"/>
          </p:nvPr>
        </p:nvSpPr>
        <p:spPr/>
        <p:txBody>
          <a:bodyPr/>
          <a:lstStyle/>
          <a:p>
            <a:pPr>
              <a:buNone/>
            </a:pPr>
            <a:br>
              <a:rPr lang="en-US" dirty="0"/>
            </a:br>
            <a:r>
              <a:rPr lang="en-US" dirty="0"/>
              <a:t>The “fear part” reminds us that God is in charge, and when we see that we have let something get above God in our lives, we see our sin more clearly.</a:t>
            </a:r>
          </a:p>
          <a:p>
            <a:endParaRPr lang="en-US" dirty="0"/>
          </a:p>
        </p:txBody>
      </p:sp>
      <p:pic>
        <p:nvPicPr>
          <p:cNvPr id="6146" name="Picture 2" descr="C:\Users\For Use\AppData\Local\Microsoft\Windows\Temporary Internet Files\Content.IE5\9DSKNTD6\MP900305711[1].jpg"/>
          <p:cNvPicPr>
            <a:picLocks noChangeAspect="1" noChangeArrowheads="1"/>
          </p:cNvPicPr>
          <p:nvPr/>
        </p:nvPicPr>
        <p:blipFill>
          <a:blip r:embed="rId2" cstate="print"/>
          <a:srcRect/>
          <a:stretch>
            <a:fillRect/>
          </a:stretch>
        </p:blipFill>
        <p:spPr bwMode="auto">
          <a:xfrm>
            <a:off x="4648200" y="3505200"/>
            <a:ext cx="2875280" cy="3048000"/>
          </a:xfrm>
          <a:prstGeom prst="rect">
            <a:avLst/>
          </a:prstGeom>
          <a:noFill/>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“love” part  …</a:t>
            </a:r>
          </a:p>
        </p:txBody>
      </p:sp>
      <p:sp>
        <p:nvSpPr>
          <p:cNvPr id="3" name="Content Placeholder 2"/>
          <p:cNvSpPr>
            <a:spLocks noGrp="1"/>
          </p:cNvSpPr>
          <p:nvPr>
            <p:ph idx="1"/>
          </p:nvPr>
        </p:nvSpPr>
        <p:spPr/>
        <p:txBody>
          <a:bodyPr/>
          <a:lstStyle/>
          <a:p>
            <a:pPr>
              <a:buNone/>
            </a:pPr>
            <a:r>
              <a:rPr lang="en-US" dirty="0"/>
              <a:t>shows us that putting God first is a way to express our love for God. </a:t>
            </a:r>
          </a:p>
          <a:p>
            <a:endParaRPr lang="en-US" dirty="0"/>
          </a:p>
          <a:p>
            <a:r>
              <a:rPr lang="en-US" dirty="0"/>
              <a:t>But we can’t see God!</a:t>
            </a:r>
          </a:p>
          <a:p>
            <a:r>
              <a:rPr lang="en-US" dirty="0"/>
              <a:t>So …</a:t>
            </a:r>
          </a:p>
          <a:p>
            <a:endParaRPr lang="en-US" dirty="0"/>
          </a:p>
        </p:txBody>
      </p:sp>
      <p:pic>
        <p:nvPicPr>
          <p:cNvPr id="7170" name="Picture 2" descr="C:\Users\For Use\AppData\Local\Microsoft\Windows\Temporary Internet Files\Content.IE5\7QYF1PEY\MC900001337[1].wmf"/>
          <p:cNvPicPr>
            <a:picLocks noChangeAspect="1" noChangeArrowheads="1"/>
          </p:cNvPicPr>
          <p:nvPr/>
        </p:nvPicPr>
        <p:blipFill>
          <a:blip r:embed="rId2" cstate="print"/>
          <a:srcRect/>
          <a:stretch>
            <a:fillRect/>
          </a:stretch>
        </p:blipFill>
        <p:spPr bwMode="auto">
          <a:xfrm>
            <a:off x="4876800" y="3048000"/>
            <a:ext cx="2819400" cy="30152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TotalTime>
  <Words>966</Words>
  <Application>Microsoft Macintosh PowerPoint</Application>
  <PresentationFormat>On-screen Show (4:3)</PresentationFormat>
  <Paragraphs>94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Constantia</vt:lpstr>
      <vt:lpstr>Wingdings 2</vt:lpstr>
      <vt:lpstr>Flow</vt:lpstr>
      <vt:lpstr>PowerPoint Presentation</vt:lpstr>
      <vt:lpstr>First Commandment </vt:lpstr>
      <vt:lpstr> Another common way you hear it:</vt:lpstr>
      <vt:lpstr>What does it mean to “have a God”</vt:lpstr>
      <vt:lpstr>God said to Abraham,</vt:lpstr>
      <vt:lpstr>Martin Luther’s comment:</vt:lpstr>
      <vt:lpstr>Another Way to Say it :</vt:lpstr>
      <vt:lpstr>Why does he say “fear and love?”</vt:lpstr>
      <vt:lpstr>The “love” part  …</vt:lpstr>
      <vt:lpstr>Jesus is the God made visible :</vt:lpstr>
      <vt:lpstr>The qualities of Jesus …</vt:lpstr>
      <vt:lpstr>When you trust Jesus …</vt:lpstr>
      <vt:lpstr>Another Key verse :</vt:lpstr>
      <vt:lpstr>But …</vt:lpstr>
      <vt:lpstr>If you don’t trust in God</vt:lpstr>
      <vt:lpstr>If someone says …</vt:lpstr>
      <vt:lpstr>If someone says,</vt:lpstr>
      <vt:lpstr>What are other common idols</vt:lpstr>
      <vt:lpstr>The problem is  ---</vt:lpstr>
      <vt:lpstr>The Battle is On</vt:lpstr>
      <vt:lpstr>Showing that God is in first place.</vt:lpstr>
      <vt:lpstr>Visible proves Invisible:</vt:lpstr>
      <vt:lpstr>To say it another way:</vt:lpstr>
      <vt:lpstr>The Bible says,</vt:lpstr>
      <vt:lpstr>Why would God give us commands?  (1)</vt:lpstr>
      <vt:lpstr>Why would God give us commands? (2)</vt:lpstr>
      <vt:lpstr>Why would God give us commands?  (3)</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A Found</dc:creator>
  <cp:lastModifiedBy>James Found</cp:lastModifiedBy>
  <cp:revision>25</cp:revision>
  <dcterms:created xsi:type="dcterms:W3CDTF">2013-09-02T15:46:38Z</dcterms:created>
  <dcterms:modified xsi:type="dcterms:W3CDTF">2024-01-31T02:15:07Z</dcterms:modified>
</cp:coreProperties>
</file>