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 id="265" r:id="rId11"/>
    <p:sldId id="266" r:id="rId12"/>
    <p:sldId id="280" r:id="rId13"/>
    <p:sldId id="269" r:id="rId14"/>
    <p:sldId id="278" r:id="rId15"/>
    <p:sldId id="267" r:id="rId16"/>
    <p:sldId id="270" r:id="rId17"/>
    <p:sldId id="271" r:id="rId18"/>
    <p:sldId id="272" r:id="rId19"/>
    <p:sldId id="273" r:id="rId20"/>
    <p:sldId id="274" r:id="rId21"/>
    <p:sldId id="275" r:id="rId22"/>
    <p:sldId id="276" r:id="rId23"/>
    <p:sldId id="277"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444" autoAdjust="0"/>
  </p:normalViewPr>
  <p:slideViewPr>
    <p:cSldViewPr>
      <p:cViewPr varScale="1">
        <p:scale>
          <a:sx n="64" d="100"/>
          <a:sy n="64" d="100"/>
        </p:scale>
        <p:origin x="-1074" y="-96"/>
      </p:cViewPr>
      <p:guideLst>
        <p:guide orient="horz" pos="2160"/>
        <p:guide pos="2880"/>
      </p:guideLst>
    </p:cSldViewPr>
  </p:slideViewPr>
  <p:outlineViewPr>
    <p:cViewPr>
      <p:scale>
        <a:sx n="33" d="100"/>
        <a:sy n="33" d="100"/>
      </p:scale>
      <p:origin x="0" y="498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0E2D5C1-D7A3-4C55-AF0A-28CA9D69F2B4}" type="datetimeFigureOut">
              <a:rPr lang="en-US" smtClean="0"/>
              <a:pPr/>
              <a:t>1/9/2014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BB1F980-B766-4A54-A85E-F8896E7C01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E2D5C1-D7A3-4C55-AF0A-28CA9D69F2B4}" type="datetimeFigureOut">
              <a:rPr lang="en-US" smtClean="0"/>
              <a:pPr/>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1F980-B766-4A54-A85E-F8896E7C01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E2D5C1-D7A3-4C55-AF0A-28CA9D69F2B4}" type="datetimeFigureOut">
              <a:rPr lang="en-US" smtClean="0"/>
              <a:pPr/>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1F980-B766-4A54-A85E-F8896E7C01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0E2D5C1-D7A3-4C55-AF0A-28CA9D69F2B4}" type="datetimeFigureOut">
              <a:rPr lang="en-US" smtClean="0"/>
              <a:pPr/>
              <a:t>1/9/2014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1BB1F980-B766-4A54-A85E-F8896E7C01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0E2D5C1-D7A3-4C55-AF0A-28CA9D69F2B4}" type="datetimeFigureOut">
              <a:rPr lang="en-US" smtClean="0"/>
              <a:pPr/>
              <a:t>1/9/2014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1BB1F980-B766-4A54-A85E-F8896E7C01D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0E2D5C1-D7A3-4C55-AF0A-28CA9D69F2B4}" type="datetimeFigureOut">
              <a:rPr lang="en-US" smtClean="0"/>
              <a:pPr/>
              <a:t>1/9/2014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1BB1F980-B766-4A54-A85E-F8896E7C01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0E2D5C1-D7A3-4C55-AF0A-28CA9D69F2B4}" type="datetimeFigureOut">
              <a:rPr lang="en-US" smtClean="0"/>
              <a:pPr/>
              <a:t>1/9/2014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BB1F980-B766-4A54-A85E-F8896E7C01D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E2D5C1-D7A3-4C55-AF0A-28CA9D69F2B4}" type="datetimeFigureOut">
              <a:rPr lang="en-US" smtClean="0"/>
              <a:pPr/>
              <a:t>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B1F980-B766-4A54-A85E-F8896E7C01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0E2D5C1-D7A3-4C55-AF0A-28CA9D69F2B4}" type="datetimeFigureOut">
              <a:rPr lang="en-US" smtClean="0"/>
              <a:pPr/>
              <a:t>1/9/2014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1BB1F980-B766-4A54-A85E-F8896E7C01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0E2D5C1-D7A3-4C55-AF0A-28CA9D69F2B4}" type="datetimeFigureOut">
              <a:rPr lang="en-US" smtClean="0"/>
              <a:pPr/>
              <a:t>1/9/2014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BB1F980-B766-4A54-A85E-F8896E7C01D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0E2D5C1-D7A3-4C55-AF0A-28CA9D69F2B4}" type="datetimeFigureOut">
              <a:rPr lang="en-US" smtClean="0"/>
              <a:pPr/>
              <a:t>1/9/2014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BB1F980-B766-4A54-A85E-F8896E7C01D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0E2D5C1-D7A3-4C55-AF0A-28CA9D69F2B4}" type="datetimeFigureOut">
              <a:rPr lang="en-US" smtClean="0"/>
              <a:pPr/>
              <a:t>1/9/2014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BB1F980-B766-4A54-A85E-F8896E7C01D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endParaRPr lang="en-US" sz="1600" dirty="0"/>
          </a:p>
        </p:txBody>
      </p:sp>
      <p:sp>
        <p:nvSpPr>
          <p:cNvPr id="9" name="Text Placeholder 8"/>
          <p:cNvSpPr>
            <a:spLocks noGrp="1"/>
          </p:cNvSpPr>
          <p:nvPr>
            <p:ph type="body" idx="2"/>
          </p:nvPr>
        </p:nvSpPr>
        <p:spPr>
          <a:xfrm>
            <a:off x="1135856" y="457200"/>
            <a:ext cx="3588544" cy="5943600"/>
          </a:xfrm>
        </p:spPr>
        <p:txBody>
          <a:bodyPr>
            <a:normAutofit/>
          </a:bodyPr>
          <a:lstStyle/>
          <a:p>
            <a:endParaRPr lang="en-US" dirty="0" smtClean="0"/>
          </a:p>
          <a:p>
            <a:endParaRPr lang="en-US" dirty="0" smtClean="0"/>
          </a:p>
          <a:p>
            <a:endParaRPr lang="en-US" dirty="0" smtClean="0"/>
          </a:p>
          <a:p>
            <a:endParaRPr lang="en-US" dirty="0" smtClean="0"/>
          </a:p>
          <a:p>
            <a:r>
              <a:rPr lang="en-US" sz="4000" dirty="0" smtClean="0"/>
              <a:t>The </a:t>
            </a:r>
          </a:p>
          <a:p>
            <a:r>
              <a:rPr lang="en-US" sz="4000" dirty="0" smtClean="0"/>
              <a:t>Sixth Command-</a:t>
            </a:r>
            <a:r>
              <a:rPr lang="en-US" sz="4000" dirty="0" err="1" smtClean="0"/>
              <a:t>ment</a:t>
            </a:r>
            <a:endParaRPr lang="en-US" sz="4000"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http://tracksuitceo.files.wordpress.com/2007/07/10-commandments-of-supporting-your-family.jpg</a:t>
            </a:r>
            <a:endParaRPr lang="en-US" dirty="0"/>
          </a:p>
        </p:txBody>
      </p:sp>
      <p:pic>
        <p:nvPicPr>
          <p:cNvPr id="10" name="Content Placeholder 9" descr="10-commandments-of-supporting-your-family[1].jpg"/>
          <p:cNvPicPr>
            <a:picLocks noGrp="1" noChangeAspect="1"/>
          </p:cNvPicPr>
          <p:nvPr>
            <p:ph sz="half" idx="1"/>
          </p:nvPr>
        </p:nvPicPr>
        <p:blipFill>
          <a:blip r:embed="rId2" cstate="print"/>
          <a:stretch>
            <a:fillRect/>
          </a:stretch>
        </p:blipFill>
        <p:spPr>
          <a:xfrm>
            <a:off x="5146675" y="1783080"/>
            <a:ext cx="2286000" cy="306324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“fear and love” part</a:t>
            </a:r>
            <a:endParaRPr lang="en-US" dirty="0"/>
          </a:p>
        </p:txBody>
      </p:sp>
      <p:sp>
        <p:nvSpPr>
          <p:cNvPr id="3" name="Content Placeholder 2"/>
          <p:cNvSpPr>
            <a:spLocks noGrp="1"/>
          </p:cNvSpPr>
          <p:nvPr>
            <p:ph idx="1"/>
          </p:nvPr>
        </p:nvSpPr>
        <p:spPr/>
        <p:txBody>
          <a:bodyPr/>
          <a:lstStyle/>
          <a:p>
            <a:r>
              <a:rPr lang="en-US" dirty="0" smtClean="0"/>
              <a:t>The “fear” part means that if we engage in sex outside of marriage, we admit it is sin and ask God to forgive us.</a:t>
            </a:r>
          </a:p>
          <a:p>
            <a:r>
              <a:rPr lang="en-US" dirty="0" smtClean="0"/>
              <a:t>The “love” part means that when our new life asks how to show its love for God, the answer is to save sexual relations for marriage and to live in harmony with our spouse.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God talks about sex within marriage:</a:t>
            </a:r>
            <a:endParaRPr lang="en-US" dirty="0"/>
          </a:p>
        </p:txBody>
      </p:sp>
      <p:sp>
        <p:nvSpPr>
          <p:cNvPr id="3" name="Content Placeholder 2"/>
          <p:cNvSpPr>
            <a:spLocks noGrp="1"/>
          </p:cNvSpPr>
          <p:nvPr>
            <p:ph idx="1"/>
          </p:nvPr>
        </p:nvSpPr>
        <p:spPr/>
        <p:txBody>
          <a:bodyPr>
            <a:normAutofit lnSpcReduction="10000"/>
          </a:bodyPr>
          <a:lstStyle/>
          <a:p>
            <a:r>
              <a:rPr lang="en-US" dirty="0" smtClean="0"/>
              <a:t>Hebrews 13:4 says, “Let marriage be held in honor among all, and let the marriage bed be undefiled, for fornicators and adulterers God will judge.”</a:t>
            </a:r>
          </a:p>
          <a:p>
            <a:r>
              <a:rPr lang="en-US" dirty="0" smtClean="0"/>
              <a:t>“undefiled” means one spouse will not cheat on the marriage promise by having sexual relations with someone else. (adultery</a:t>
            </a:r>
            <a:r>
              <a:rPr lang="en-US" dirty="0" smtClean="0"/>
              <a:t>)</a:t>
            </a:r>
          </a:p>
          <a:p>
            <a:r>
              <a:rPr lang="en-US" dirty="0" smtClean="0"/>
              <a:t>Fornicator means someone having sex outside of marriage.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these problems</a:t>
            </a:r>
            <a:endParaRPr lang="en-US" dirty="0"/>
          </a:p>
        </p:txBody>
      </p:sp>
      <p:sp>
        <p:nvSpPr>
          <p:cNvPr id="3" name="Content Placeholder 2"/>
          <p:cNvSpPr>
            <a:spLocks noGrp="1"/>
          </p:cNvSpPr>
          <p:nvPr>
            <p:ph idx="1"/>
          </p:nvPr>
        </p:nvSpPr>
        <p:spPr/>
        <p:txBody>
          <a:bodyPr/>
          <a:lstStyle/>
          <a:p>
            <a:r>
              <a:rPr lang="en-US" dirty="0" smtClean="0"/>
              <a:t>Are in our world because of sin.</a:t>
            </a:r>
          </a:p>
          <a:p>
            <a:endParaRPr lang="en-US" dirty="0" smtClean="0"/>
          </a:p>
          <a:p>
            <a:r>
              <a:rPr lang="en-US" dirty="0" smtClean="0"/>
              <a:t>Each of these words describes something the old nature would do.</a:t>
            </a:r>
          </a:p>
          <a:p>
            <a:endParaRPr lang="en-US" dirty="0" smtClean="0"/>
          </a:p>
          <a:p>
            <a:r>
              <a:rPr lang="en-US" dirty="0" smtClean="0"/>
              <a:t>When the old nature shows itself, it comforts us to know we have a God who loves us and forgives us.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again is stricter</a:t>
            </a:r>
            <a:endParaRPr lang="en-US" dirty="0"/>
          </a:p>
        </p:txBody>
      </p:sp>
      <p:sp>
        <p:nvSpPr>
          <p:cNvPr id="3" name="Content Placeholder 2"/>
          <p:cNvSpPr>
            <a:spLocks noGrp="1"/>
          </p:cNvSpPr>
          <p:nvPr>
            <p:ph idx="1"/>
          </p:nvPr>
        </p:nvSpPr>
        <p:spPr/>
        <p:txBody>
          <a:bodyPr>
            <a:normAutofit/>
          </a:bodyPr>
          <a:lstStyle/>
          <a:p>
            <a:r>
              <a:rPr lang="en-US" dirty="0" smtClean="0"/>
              <a:t>In Matthew 5:28, Jesus quotes the 6</a:t>
            </a:r>
            <a:r>
              <a:rPr lang="en-US" baseline="30000" dirty="0" smtClean="0"/>
              <a:t>th</a:t>
            </a:r>
            <a:r>
              <a:rPr lang="en-US" dirty="0" smtClean="0"/>
              <a:t> commandment, then explains it more deeply: “You have heard that it was said YOU SHALL NOT COMMIT ADULTERY, but I say to you, that everyone who looks on a woman to lust after her has committed adultery with her already in his heart.”</a:t>
            </a:r>
          </a:p>
          <a:p>
            <a:r>
              <a:rPr lang="en-US" dirty="0" smtClean="0"/>
              <a:t>“Lust” means “the wish to have sexual relations outside of marriage.”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you</a:t>
            </a:r>
            <a:endParaRPr lang="en-US" dirty="0"/>
          </a:p>
        </p:txBody>
      </p:sp>
      <p:sp>
        <p:nvSpPr>
          <p:cNvPr id="3" name="Content Placeholder 2"/>
          <p:cNvSpPr>
            <a:spLocks noGrp="1"/>
          </p:cNvSpPr>
          <p:nvPr>
            <p:ph idx="1"/>
          </p:nvPr>
        </p:nvSpPr>
        <p:spPr/>
        <p:txBody>
          <a:bodyPr/>
          <a:lstStyle/>
          <a:p>
            <a:r>
              <a:rPr lang="en-US" dirty="0" smtClean="0"/>
              <a:t>This command, like the others, helps you to realize you have a sin nature.</a:t>
            </a:r>
          </a:p>
          <a:p>
            <a:endParaRPr lang="en-US" dirty="0" smtClean="0"/>
          </a:p>
          <a:p>
            <a:r>
              <a:rPr lang="en-US" dirty="0" smtClean="0"/>
              <a:t>But God is with you to forgive sin, and God’s grace helps you to fight sin.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Have you ever seen a movie that made it seem like a normal thing to have sex outside of marriage?</a:t>
            </a:r>
          </a:p>
          <a:p>
            <a:r>
              <a:rPr lang="en-US" dirty="0" smtClean="0"/>
              <a:t>Have you ever heard a song that focused on sex?</a:t>
            </a:r>
          </a:p>
          <a:p>
            <a:r>
              <a:rPr lang="en-US" dirty="0" smtClean="0"/>
              <a:t>Have you heard about kids who made fun of others who want to obey God in the matter of not having sex outside of marriage?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of Promise</a:t>
            </a:r>
            <a:endParaRPr lang="en-US" dirty="0"/>
          </a:p>
        </p:txBody>
      </p:sp>
      <p:sp>
        <p:nvSpPr>
          <p:cNvPr id="3" name="Content Placeholder 2"/>
          <p:cNvSpPr>
            <a:spLocks noGrp="1"/>
          </p:cNvSpPr>
          <p:nvPr>
            <p:ph idx="1"/>
          </p:nvPr>
        </p:nvSpPr>
        <p:spPr/>
        <p:txBody>
          <a:bodyPr/>
          <a:lstStyle/>
          <a:p>
            <a:r>
              <a:rPr lang="en-US" dirty="0" smtClean="0"/>
              <a:t>Jesus says in Matthew 5:10: “Blessed are you when men revile you and persecute you and say bad things about you on account of Me. Rejoice and be glad, for your reward in heaven is great.”</a:t>
            </a:r>
          </a:p>
          <a:p>
            <a:endParaRPr lang="en-US" dirty="0" smtClean="0"/>
          </a:p>
          <a:p>
            <a:r>
              <a:rPr lang="en-US" dirty="0" smtClean="0"/>
              <a:t>End of sixth commandment. Go 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verses</a:t>
            </a:r>
            <a:endParaRPr lang="en-US" dirty="0"/>
          </a:p>
        </p:txBody>
      </p:sp>
      <p:sp>
        <p:nvSpPr>
          <p:cNvPr id="3" name="Content Placeholder 2"/>
          <p:cNvSpPr>
            <a:spLocks noGrp="1"/>
          </p:cNvSpPr>
          <p:nvPr>
            <p:ph idx="1"/>
          </p:nvPr>
        </p:nvSpPr>
        <p:spPr/>
        <p:txBody>
          <a:bodyPr/>
          <a:lstStyle/>
          <a:p>
            <a:r>
              <a:rPr lang="en-US" dirty="0" smtClean="0"/>
              <a:t>1 Corinthians 6:18. Flee immorality, for every other sins one commits is outside the body, the immoral person sins against his own ____. Don’t you know that your body is a temple of the _____ Spirit, who is in you? You are not your own: you have been bought with a ____; therefore use your body to show how great God is in your life.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Verses about God’s law</a:t>
            </a:r>
            <a:endParaRPr lang="en-US" dirty="0"/>
          </a:p>
        </p:txBody>
      </p:sp>
      <p:sp>
        <p:nvSpPr>
          <p:cNvPr id="3" name="Content Placeholder 2"/>
          <p:cNvSpPr>
            <a:spLocks noGrp="1"/>
          </p:cNvSpPr>
          <p:nvPr>
            <p:ph idx="1"/>
          </p:nvPr>
        </p:nvSpPr>
        <p:spPr/>
        <p:txBody>
          <a:bodyPr/>
          <a:lstStyle/>
          <a:p>
            <a:r>
              <a:rPr lang="en-US" dirty="0" smtClean="0"/>
              <a:t>Romans 3:20. No one will be made right with ___ by doing the works of the ___; what the law does is to show us that we have ___.</a:t>
            </a:r>
          </a:p>
          <a:p>
            <a:r>
              <a:rPr lang="en-US" dirty="0" smtClean="0"/>
              <a:t> 1 John 5:3. This is the ____ of God, that we keep His com____.</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5</a:t>
            </a:r>
            <a:r>
              <a:rPr lang="en-US" baseline="30000" dirty="0" smtClean="0"/>
              <a:t>th</a:t>
            </a:r>
            <a:r>
              <a:rPr lang="en-US" dirty="0" smtClean="0"/>
              <a:t> commandment</a:t>
            </a:r>
            <a:endParaRPr lang="en-US" dirty="0"/>
          </a:p>
        </p:txBody>
      </p:sp>
      <p:sp>
        <p:nvSpPr>
          <p:cNvPr id="3" name="Content Placeholder 2"/>
          <p:cNvSpPr>
            <a:spLocks noGrp="1"/>
          </p:cNvSpPr>
          <p:nvPr>
            <p:ph idx="1"/>
          </p:nvPr>
        </p:nvSpPr>
        <p:spPr/>
        <p:txBody>
          <a:bodyPr/>
          <a:lstStyle/>
          <a:p>
            <a:r>
              <a:rPr lang="en-US" dirty="0" smtClean="0"/>
              <a:t>He who hates his brother is a _____, and you know that no _____ has eternal _____ in him. I John 3:15</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sixth Commandment</a:t>
            </a:r>
            <a:endParaRPr lang="en-US" dirty="0"/>
          </a:p>
        </p:txBody>
      </p:sp>
      <p:sp>
        <p:nvSpPr>
          <p:cNvPr id="3" name="Subtitle 2"/>
          <p:cNvSpPr>
            <a:spLocks noGrp="1"/>
          </p:cNvSpPr>
          <p:nvPr>
            <p:ph type="subTitle" idx="1"/>
          </p:nvPr>
        </p:nvSpPr>
        <p:spPr/>
        <p:txBody>
          <a:bodyPr/>
          <a:lstStyle/>
          <a:p>
            <a:r>
              <a:rPr lang="en-US" dirty="0" smtClean="0">
                <a:solidFill>
                  <a:schemeClr val="tx1"/>
                </a:solidFill>
              </a:rPr>
              <a:t>You shall not commit adultery.</a:t>
            </a:r>
          </a:p>
          <a:p>
            <a:r>
              <a:rPr lang="en-US" dirty="0" smtClean="0">
                <a:solidFill>
                  <a:schemeClr val="tx1"/>
                </a:solidFill>
              </a:rPr>
              <a:t>Exodus 20:14</a:t>
            </a:r>
            <a:endParaRPr lang="en-US"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4</a:t>
            </a:r>
            <a:r>
              <a:rPr lang="en-US" baseline="30000" dirty="0" smtClean="0"/>
              <a:t>th</a:t>
            </a:r>
            <a:r>
              <a:rPr lang="en-US" dirty="0" smtClean="0"/>
              <a:t> commandment</a:t>
            </a:r>
            <a:endParaRPr lang="en-US" dirty="0"/>
          </a:p>
        </p:txBody>
      </p:sp>
      <p:sp>
        <p:nvSpPr>
          <p:cNvPr id="3" name="Content Placeholder 2"/>
          <p:cNvSpPr>
            <a:spLocks noGrp="1"/>
          </p:cNvSpPr>
          <p:nvPr>
            <p:ph idx="1"/>
          </p:nvPr>
        </p:nvSpPr>
        <p:spPr/>
        <p:txBody>
          <a:bodyPr/>
          <a:lstStyle/>
          <a:p>
            <a:r>
              <a:rPr lang="en-US" dirty="0" smtClean="0"/>
              <a:t>Children, obey your ____ in everything, for this pleases the ____.</a:t>
            </a:r>
          </a:p>
          <a:p>
            <a:r>
              <a:rPr lang="en-US" dirty="0" smtClean="0"/>
              <a:t>Colossians 3:20</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Commandment</a:t>
            </a:r>
            <a:endParaRPr lang="en-US" dirty="0"/>
          </a:p>
        </p:txBody>
      </p:sp>
      <p:sp>
        <p:nvSpPr>
          <p:cNvPr id="3" name="Content Placeholder 2"/>
          <p:cNvSpPr>
            <a:spLocks noGrp="1"/>
          </p:cNvSpPr>
          <p:nvPr>
            <p:ph idx="1"/>
          </p:nvPr>
        </p:nvSpPr>
        <p:spPr/>
        <p:txBody>
          <a:bodyPr/>
          <a:lstStyle/>
          <a:p>
            <a:r>
              <a:rPr lang="en-US" dirty="0" smtClean="0"/>
              <a:t>Thy Word is a lamp unto my ____, and a light ____ my path.</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Commandment</a:t>
            </a:r>
            <a:endParaRPr lang="en-US" dirty="0"/>
          </a:p>
        </p:txBody>
      </p:sp>
      <p:sp>
        <p:nvSpPr>
          <p:cNvPr id="3" name="Content Placeholder 2"/>
          <p:cNvSpPr>
            <a:spLocks noGrp="1"/>
          </p:cNvSpPr>
          <p:nvPr>
            <p:ph idx="1"/>
          </p:nvPr>
        </p:nvSpPr>
        <p:spPr/>
        <p:txBody>
          <a:bodyPr/>
          <a:lstStyle/>
          <a:p>
            <a:r>
              <a:rPr lang="en-US" dirty="0" smtClean="0"/>
              <a:t>Do ___ let your people practice </a:t>
            </a:r>
            <a:br>
              <a:rPr lang="en-US" dirty="0" smtClean="0"/>
            </a:br>
            <a:r>
              <a:rPr lang="en-US" b="1" dirty="0" smtClean="0"/>
              <a:t>divination</a:t>
            </a:r>
            <a:r>
              <a:rPr lang="en-US" dirty="0" smtClean="0"/>
              <a:t>, or look ___ </a:t>
            </a:r>
            <a:br>
              <a:rPr lang="en-US" dirty="0" smtClean="0"/>
            </a:br>
            <a:r>
              <a:rPr lang="en-US" b="1" dirty="0" smtClean="0"/>
              <a:t>omens,</a:t>
            </a:r>
            <a:r>
              <a:rPr lang="en-US" dirty="0" smtClean="0"/>
              <a:t> or use </a:t>
            </a:r>
            <a:br>
              <a:rPr lang="en-US" dirty="0" smtClean="0"/>
            </a:br>
            <a:r>
              <a:rPr lang="en-US" b="1" dirty="0" smtClean="0"/>
              <a:t>spells</a:t>
            </a:r>
            <a:r>
              <a:rPr lang="en-US" dirty="0" smtClean="0"/>
              <a:t> or </a:t>
            </a:r>
            <a:r>
              <a:rPr lang="en-US" b="1" dirty="0" smtClean="0"/>
              <a:t>charms</a:t>
            </a:r>
            <a:r>
              <a:rPr lang="en-US" dirty="0" smtClean="0"/>
              <a:t>, and don’t ___ them </a:t>
            </a:r>
            <a:br>
              <a:rPr lang="en-US" dirty="0" smtClean="0"/>
            </a:br>
            <a:r>
              <a:rPr lang="en-US" dirty="0" smtClean="0"/>
              <a:t>consult the </a:t>
            </a:r>
            <a:r>
              <a:rPr lang="en-US" b="1" dirty="0" smtClean="0"/>
              <a:t>spirits</a:t>
            </a:r>
            <a:r>
              <a:rPr lang="en-US" dirty="0" smtClean="0"/>
              <a:t> of the ____. </a:t>
            </a:r>
            <a:br>
              <a:rPr lang="en-US" dirty="0" smtClean="0"/>
            </a:br>
            <a:r>
              <a:rPr lang="en-US" dirty="0" smtClean="0"/>
              <a:t>          Deuteronomy 18:10-11</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Commandment</a:t>
            </a:r>
            <a:endParaRPr lang="en-US" dirty="0"/>
          </a:p>
        </p:txBody>
      </p:sp>
      <p:sp>
        <p:nvSpPr>
          <p:cNvPr id="3" name="Content Placeholder 2"/>
          <p:cNvSpPr>
            <a:spLocks noGrp="1"/>
          </p:cNvSpPr>
          <p:nvPr>
            <p:ph idx="1"/>
          </p:nvPr>
        </p:nvSpPr>
        <p:spPr/>
        <p:txBody>
          <a:bodyPr/>
          <a:lstStyle/>
          <a:p>
            <a:r>
              <a:rPr lang="en-US" dirty="0" smtClean="0"/>
              <a:t>The one who does not love his brother,</a:t>
            </a:r>
          </a:p>
          <a:p>
            <a:r>
              <a:rPr lang="en-US" dirty="0" smtClean="0"/>
              <a:t>Whom he HAS ____</a:t>
            </a:r>
          </a:p>
          <a:p>
            <a:r>
              <a:rPr lang="en-US" dirty="0" smtClean="0"/>
              <a:t>cannot love ____, whom he has not seen.</a:t>
            </a:r>
          </a:p>
          <a:p>
            <a:r>
              <a:rPr lang="en-US" dirty="0" smtClean="0"/>
              <a:t>1 John 4:20</a:t>
            </a:r>
          </a:p>
          <a:p>
            <a:endParaRPr lang="en-US" dirty="0" smtClean="0"/>
          </a:p>
          <a:p>
            <a:pPr>
              <a:buNone/>
            </a:pP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r>
              <a:rPr lang="en-US" dirty="0" smtClean="0"/>
              <a:t>Written by Jim Found</a:t>
            </a:r>
          </a:p>
          <a:p>
            <a:r>
              <a:rPr lang="en-US" dirty="0" smtClean="0"/>
              <a:t>Design by Lizzy O</a:t>
            </a:r>
          </a:p>
          <a:p>
            <a:endParaRPr lang="en-US" dirty="0" smtClean="0"/>
          </a:p>
          <a:p>
            <a:r>
              <a:rPr lang="en-US" dirty="0" smtClean="0"/>
              <a:t>Copyright notice: The pictures are from Microsoft Word clip art.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word “adultery” means:</a:t>
            </a:r>
            <a:endParaRPr lang="en-US" dirty="0"/>
          </a:p>
        </p:txBody>
      </p:sp>
      <p:sp>
        <p:nvSpPr>
          <p:cNvPr id="3" name="Content Placeholder 2"/>
          <p:cNvSpPr>
            <a:spLocks noGrp="1"/>
          </p:cNvSpPr>
          <p:nvPr>
            <p:ph idx="1"/>
          </p:nvPr>
        </p:nvSpPr>
        <p:spPr/>
        <p:txBody>
          <a:bodyPr/>
          <a:lstStyle/>
          <a:p>
            <a:r>
              <a:rPr lang="en-US" dirty="0" smtClean="0"/>
              <a:t>A married person having sexual relations with someone not his spouse (wife or husband).</a:t>
            </a:r>
          </a:p>
          <a:p>
            <a:r>
              <a:rPr lang="en-US" dirty="0" smtClean="0"/>
              <a:t>Also called “cheating on your spouse.”</a:t>
            </a:r>
          </a:p>
          <a:p>
            <a:r>
              <a:rPr lang="en-US" dirty="0" smtClean="0"/>
              <a:t>Also called “having an affair.”</a:t>
            </a:r>
            <a:endParaRPr lang="en-US" dirty="0"/>
          </a:p>
          <a:p>
            <a:r>
              <a:rPr lang="en-US" dirty="0" smtClean="0"/>
              <a:t>Also called “being unfaithful.”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would God protect marriage by prohibiting cheating?</a:t>
            </a:r>
            <a:endParaRPr lang="en-US" dirty="0"/>
          </a:p>
        </p:txBody>
      </p:sp>
      <p:sp>
        <p:nvSpPr>
          <p:cNvPr id="3" name="Content Placeholder 2"/>
          <p:cNvSpPr>
            <a:spLocks noGrp="1"/>
          </p:cNvSpPr>
          <p:nvPr>
            <p:ph idx="1"/>
          </p:nvPr>
        </p:nvSpPr>
        <p:spPr/>
        <p:txBody>
          <a:bodyPr/>
          <a:lstStyle/>
          <a:p>
            <a:r>
              <a:rPr lang="en-US" dirty="0" smtClean="0"/>
              <a:t>You broke your promise you made when you got married (to love your spouse only).</a:t>
            </a:r>
          </a:p>
          <a:p>
            <a:r>
              <a:rPr lang="en-US" dirty="0" smtClean="0"/>
              <a:t>To keep from hurting your spouse.</a:t>
            </a:r>
          </a:p>
          <a:p>
            <a:r>
              <a:rPr lang="en-US" dirty="0" smtClean="0"/>
              <a:t>To keep your family stable for your children.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6</a:t>
            </a:r>
            <a:r>
              <a:rPr lang="en-US" baseline="30000" dirty="0" smtClean="0"/>
              <a:t>th</a:t>
            </a:r>
            <a:r>
              <a:rPr lang="en-US" dirty="0" smtClean="0"/>
              <a:t> commandment brings up</a:t>
            </a:r>
            <a:endParaRPr lang="en-US" dirty="0"/>
          </a:p>
        </p:txBody>
      </p:sp>
      <p:sp>
        <p:nvSpPr>
          <p:cNvPr id="3" name="Content Placeholder 2"/>
          <p:cNvSpPr>
            <a:spLocks noGrp="1"/>
          </p:cNvSpPr>
          <p:nvPr>
            <p:ph idx="1"/>
          </p:nvPr>
        </p:nvSpPr>
        <p:spPr/>
        <p:txBody>
          <a:bodyPr/>
          <a:lstStyle/>
          <a:p>
            <a:r>
              <a:rPr lang="en-US" dirty="0" smtClean="0"/>
              <a:t>Sex</a:t>
            </a:r>
          </a:p>
          <a:p>
            <a:r>
              <a:rPr lang="en-US" dirty="0" smtClean="0"/>
              <a:t>Marriage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tells us about sex:</a:t>
            </a:r>
            <a:endParaRPr lang="en-US" dirty="0"/>
          </a:p>
        </p:txBody>
      </p:sp>
      <p:sp>
        <p:nvSpPr>
          <p:cNvPr id="3" name="Content Placeholder 2"/>
          <p:cNvSpPr>
            <a:spLocks noGrp="1"/>
          </p:cNvSpPr>
          <p:nvPr>
            <p:ph idx="1"/>
          </p:nvPr>
        </p:nvSpPr>
        <p:spPr/>
        <p:txBody>
          <a:bodyPr/>
          <a:lstStyle/>
          <a:p>
            <a:r>
              <a:rPr lang="en-US" dirty="0" smtClean="0"/>
              <a:t>Genesis 1:28 (God says): “Be fruitful and multiply and fill the earth.</a:t>
            </a:r>
            <a:br>
              <a:rPr lang="en-US" dirty="0" smtClean="0"/>
            </a:br>
            <a:r>
              <a:rPr lang="en-US" dirty="0" smtClean="0"/>
              <a:t>God provided sex (men and women) so that people could have babies and fill the earth, according to Genesis 1:27 “male and female he created them.”</a:t>
            </a:r>
          </a:p>
          <a:p>
            <a:r>
              <a:rPr lang="en-US" dirty="0" smtClean="0"/>
              <a:t>The Bible considers having children to be a blessing.</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tells us about marriage</a:t>
            </a:r>
            <a:endParaRPr lang="en-US" dirty="0"/>
          </a:p>
        </p:txBody>
      </p:sp>
      <p:sp>
        <p:nvSpPr>
          <p:cNvPr id="3" name="Content Placeholder 2"/>
          <p:cNvSpPr>
            <a:spLocks noGrp="1"/>
          </p:cNvSpPr>
          <p:nvPr>
            <p:ph idx="1"/>
          </p:nvPr>
        </p:nvSpPr>
        <p:spPr/>
        <p:txBody>
          <a:bodyPr/>
          <a:lstStyle/>
          <a:p>
            <a:r>
              <a:rPr lang="en-US" dirty="0" smtClean="0"/>
              <a:t>Marriage was God’s idea, according to Genesis 2:24: “For this reason a man shall leave his father and his mother, and shall join with his wife, and they shall become one flesh.”</a:t>
            </a:r>
          </a:p>
          <a:p>
            <a:r>
              <a:rPr lang="en-US" dirty="0" smtClean="0"/>
              <a:t>The “one flesh” means they will connect mentally, emotionally, physically, and spiritually.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means marriage to be life-long</a:t>
            </a:r>
            <a:endParaRPr lang="en-US" dirty="0"/>
          </a:p>
        </p:txBody>
      </p:sp>
      <p:sp>
        <p:nvSpPr>
          <p:cNvPr id="3" name="Content Placeholder 2"/>
          <p:cNvSpPr>
            <a:spLocks noGrp="1"/>
          </p:cNvSpPr>
          <p:nvPr>
            <p:ph idx="1"/>
          </p:nvPr>
        </p:nvSpPr>
        <p:spPr/>
        <p:txBody>
          <a:bodyPr/>
          <a:lstStyle/>
          <a:p>
            <a:r>
              <a:rPr lang="en-US" dirty="0" smtClean="0"/>
              <a:t>In Mark 10:9 Jesus said, “What God has joined together, man must not separate.”</a:t>
            </a:r>
          </a:p>
          <a:p>
            <a:r>
              <a:rPr lang="en-US" dirty="0" smtClean="0"/>
              <a:t>Discuss: what is the advantage for the children, if the mom and dad remain together?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meaning for sex and marriage</a:t>
            </a:r>
            <a:endParaRPr lang="en-US" dirty="0"/>
          </a:p>
        </p:txBody>
      </p:sp>
      <p:sp>
        <p:nvSpPr>
          <p:cNvPr id="3" name="Content Placeholder 2"/>
          <p:cNvSpPr>
            <a:spLocks noGrp="1"/>
          </p:cNvSpPr>
          <p:nvPr>
            <p:ph idx="1"/>
          </p:nvPr>
        </p:nvSpPr>
        <p:spPr/>
        <p:txBody>
          <a:bodyPr>
            <a:normAutofit/>
          </a:bodyPr>
          <a:lstStyle/>
          <a:p>
            <a:r>
              <a:rPr lang="en-US" dirty="0" smtClean="0"/>
              <a:t>Martin Luther explains that it means we are to be pure in our sexual lives, and after we are married, to love and honor our spouse (wife or husband).</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141</TotalTime>
  <Words>932</Words>
  <Application>Microsoft Office PowerPoint</Application>
  <PresentationFormat>On-screen Show (4:3)</PresentationFormat>
  <Paragraphs>91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Verve</vt:lpstr>
      <vt:lpstr>Slide 1</vt:lpstr>
      <vt:lpstr>The sixth Commandment</vt:lpstr>
      <vt:lpstr>The word “adultery” means:</vt:lpstr>
      <vt:lpstr>Why would God protect marriage by prohibiting cheating?</vt:lpstr>
      <vt:lpstr>The 6th commandment brings up</vt:lpstr>
      <vt:lpstr>God tells us about sex:</vt:lpstr>
      <vt:lpstr>God tells us about marriage</vt:lpstr>
      <vt:lpstr>God means marriage to be life-long</vt:lpstr>
      <vt:lpstr>The meaning for sex and marriage</vt:lpstr>
      <vt:lpstr>The “fear and love” part</vt:lpstr>
      <vt:lpstr>God talks about sex within marriage:</vt:lpstr>
      <vt:lpstr>All these problems</vt:lpstr>
      <vt:lpstr>Jesus again is stricter</vt:lpstr>
      <vt:lpstr>What about you</vt:lpstr>
      <vt:lpstr>Discussion</vt:lpstr>
      <vt:lpstr>Words of Promise</vt:lpstr>
      <vt:lpstr>Class verses</vt:lpstr>
      <vt:lpstr>Verses about God’s law</vt:lpstr>
      <vt:lpstr>About 5th commandment</vt:lpstr>
      <vt:lpstr>About 4th commandment</vt:lpstr>
      <vt:lpstr>3rd Commandment</vt:lpstr>
      <vt:lpstr>2nd Commandment</vt:lpstr>
      <vt:lpstr>First Commandment</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A Found</dc:creator>
  <cp:lastModifiedBy>James A Found</cp:lastModifiedBy>
  <cp:revision>41</cp:revision>
  <dcterms:created xsi:type="dcterms:W3CDTF">2010-10-22T16:20:48Z</dcterms:created>
  <dcterms:modified xsi:type="dcterms:W3CDTF">2014-01-10T00:01:11Z</dcterms:modified>
</cp:coreProperties>
</file>