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28B-4305-4515-8F7F-866C7858051F}" type="datetimeFigureOut">
              <a:rPr lang="en-US" smtClean="0"/>
              <a:pPr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7278-2B0B-4041-842E-0CBF2F3C3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Church and Saints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Saints means believers --- like you.</a:t>
            </a:r>
          </a:p>
          <a:p>
            <a:r>
              <a:rPr lang="en-US" dirty="0">
                <a:solidFill>
                  <a:schemeClr val="tx1"/>
                </a:solidFill>
              </a:rPr>
              <a:t>But what is church?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 church is a HOLY TEMPLE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know what a temple IS.</a:t>
            </a:r>
          </a:p>
          <a:p>
            <a:r>
              <a:rPr lang="en-US" dirty="0"/>
              <a:t>A temple is A PLACE WHERE A GOD LIVES.</a:t>
            </a:r>
          </a:p>
          <a:p>
            <a:r>
              <a:rPr lang="en-US" dirty="0"/>
              <a:t>In the Old Testament, it was a building.</a:t>
            </a:r>
          </a:p>
          <a:p>
            <a:r>
              <a:rPr lang="en-US" dirty="0"/>
              <a:t>In the New Testament, it is the PEOPLE of the church who are “built together into a dwelling place for God by the Spirit.”  that’s why Jesus said, “Where 2 or 3 are gathered in my name, THERE AM I in the midst of them.”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here is a fifth comparison: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transferred into the kingdom of God’s Son ….</a:t>
            </a:r>
          </a:p>
          <a:p>
            <a:r>
              <a:rPr lang="en-US" dirty="0"/>
              <a:t>He is the head of his BODY, the church.</a:t>
            </a:r>
          </a:p>
          <a:p>
            <a:endParaRPr lang="en-US" dirty="0"/>
          </a:p>
          <a:p>
            <a:r>
              <a:rPr lang="en-US" dirty="0"/>
              <a:t>The people are called the “body of Christ.”</a:t>
            </a:r>
          </a:p>
          <a:p>
            <a:r>
              <a:rPr lang="en-US" dirty="0"/>
              <a:t>In a body, what is the importance of the head?</a:t>
            </a:r>
          </a:p>
          <a:p>
            <a:r>
              <a:rPr lang="en-US" dirty="0"/>
              <a:t>How do we act like Jesus is our “head?’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get together?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Bible says, “Let us stir up one another to love and good works, NOT NEGLECTING to meet together, </a:t>
            </a:r>
            <a:r>
              <a:rPr lang="en-US"/>
              <a:t>… but </a:t>
            </a:r>
            <a:r>
              <a:rPr lang="en-US" dirty="0"/>
              <a:t>encouraging one another.”   (Hebrews 10:25)</a:t>
            </a:r>
          </a:p>
          <a:p>
            <a:endParaRPr lang="en-US" dirty="0"/>
          </a:p>
          <a:p>
            <a:r>
              <a:rPr lang="en-US" dirty="0"/>
              <a:t>Is getting together man’s idea or God’s idea?</a:t>
            </a:r>
            <a:br>
              <a:rPr lang="en-US" dirty="0"/>
            </a:br>
            <a:r>
              <a:rPr lang="en-US" dirty="0"/>
              <a:t>What does the verse say to do when together?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only in big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Encouraging one another can also be done in smaller groups, such as youth groups.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what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Bible says, “Let Christ’s message live in your hearts richly. Teach and instruct each other with wisdom. Sing Psalms, hymns, and spiritual songs.” (Colossians 3:16)</a:t>
            </a:r>
          </a:p>
          <a:p>
            <a:endParaRPr lang="en-US" dirty="0"/>
          </a:p>
          <a:p>
            <a:r>
              <a:rPr lang="en-US" dirty="0"/>
              <a:t>Is doing these things man’s idea or God’s idea?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what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Bible says “they devoted themselves to the apostles teaching, to fellowship, to breaking of bread, and to prayers.” Acts 2:42</a:t>
            </a:r>
          </a:p>
          <a:p>
            <a:endParaRPr lang="en-US" dirty="0"/>
          </a:p>
          <a:p>
            <a:r>
              <a:rPr lang="en-US" dirty="0"/>
              <a:t>Breaking of bread here means holy communion.</a:t>
            </a:r>
          </a:p>
          <a:p>
            <a:endParaRPr lang="en-US" dirty="0"/>
          </a:p>
          <a:p>
            <a:r>
              <a:rPr lang="en-US" dirty="0"/>
              <a:t>What else does this verse </a:t>
            </a:r>
            <a:r>
              <a:rPr lang="en-US"/>
              <a:t>show that </a:t>
            </a:r>
            <a:r>
              <a:rPr lang="en-US" dirty="0"/>
              <a:t>the early </a:t>
            </a:r>
            <a:r>
              <a:rPr lang="en-US"/>
              <a:t>Christians did?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writes, “as we build up the body of Christ, we shall become mature people … no longer children who can be drawn away from the truth … by speaking truth in love, we grow up to be more like Christ, the head … when each part of the body works as it should, the whole body grows and builds itself up in love.”</a:t>
            </a:r>
            <a:br>
              <a:rPr lang="en-US" dirty="0"/>
            </a:br>
            <a:r>
              <a:rPr lang="en-US" dirty="0"/>
              <a:t>    </a:t>
            </a:r>
            <a:r>
              <a:rPr lang="en-US"/>
              <a:t>(Ephesians  4:13-16)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Jesus, thank you that we are already part of your body, the universal church.</a:t>
            </a:r>
          </a:p>
          <a:p>
            <a:endParaRPr lang="en-US" dirty="0"/>
          </a:p>
          <a:p>
            <a:r>
              <a:rPr lang="en-US" dirty="0"/>
              <a:t>Help us to make our local church be strong and bonded together in love.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Church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Bible says “church,” it doesn’t mean a building (there weren’t many church buildings until the 300’s, after Christianity became legal)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Bible, church means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people who believe in Jesus.</a:t>
            </a:r>
          </a:p>
          <a:p>
            <a:r>
              <a:rPr lang="en-US" dirty="0"/>
              <a:t>It sometimes refers to “all” the believers --- then it is called the “universal church” or the “communion of saints”)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church could mean 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group of people who get together in one spot to worship together.</a:t>
            </a:r>
          </a:p>
          <a:p>
            <a:endParaRPr lang="en-US" dirty="0"/>
          </a:p>
          <a:p>
            <a:r>
              <a:rPr lang="en-US" dirty="0"/>
              <a:t>Then it is called the “local church”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soon as you believe in Jesus,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automatically part of the “universal” church.</a:t>
            </a:r>
          </a:p>
          <a:p>
            <a:endParaRPr lang="en-US" dirty="0"/>
          </a:p>
          <a:p>
            <a:r>
              <a:rPr lang="en-US" dirty="0"/>
              <a:t>Then, you look for a “local” church so you can get the benefits of being part of the church.</a:t>
            </a:r>
          </a:p>
          <a:p>
            <a:endParaRPr lang="en-US" dirty="0"/>
          </a:p>
          <a:p>
            <a:r>
              <a:rPr lang="en-US" dirty="0"/>
              <a:t>(Benefits like communion, having a pastor, having a support-system like a youth group)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verse compares the church to four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fellow CITIZENS with the saints, members of the HOUSEHOLD of God, BUILT on the foundation of the apostles and prophets  ….  A holy TEMPLE in the Lord.</a:t>
            </a:r>
            <a:br>
              <a:rPr lang="en-US" dirty="0"/>
            </a:br>
            <a:r>
              <a:rPr lang="en-US" dirty="0"/>
              <a:t>    (Ephesians 2:19-22)</a:t>
            </a:r>
          </a:p>
          <a:p>
            <a:endParaRPr lang="en-US" dirty="0"/>
          </a:p>
          <a:p>
            <a:r>
              <a:rPr lang="en-US" dirty="0"/>
              <a:t>What are the 4?</a:t>
            </a:r>
          </a:p>
          <a:p>
            <a:r>
              <a:rPr lang="en-US" dirty="0"/>
              <a:t>Let’s then look at the 4 in detail: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FELLOW CITIZENS means…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church is like a country. </a:t>
            </a:r>
          </a:p>
          <a:p>
            <a:r>
              <a:rPr lang="en-US" dirty="0"/>
              <a:t>It has a king (Jesus)</a:t>
            </a:r>
          </a:p>
          <a:p>
            <a:r>
              <a:rPr lang="en-US" dirty="0"/>
              <a:t>It has citizens (us)</a:t>
            </a:r>
          </a:p>
          <a:p>
            <a:r>
              <a:rPr lang="en-US" dirty="0"/>
              <a:t>It is called the kingdom of God</a:t>
            </a:r>
          </a:p>
          <a:p>
            <a:r>
              <a:rPr lang="en-US" dirty="0"/>
              <a:t>Discuss --- what do good citizens do for their country? How does this compare to being a citizen of the Kingdom of God?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OF GOD means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church is like a family.</a:t>
            </a:r>
          </a:p>
          <a:p>
            <a:r>
              <a:rPr lang="en-US" dirty="0"/>
              <a:t>It has a father (God)</a:t>
            </a:r>
          </a:p>
          <a:p>
            <a:r>
              <a:rPr lang="en-US" dirty="0"/>
              <a:t>It has brothers and sisters (us)</a:t>
            </a:r>
          </a:p>
          <a:p>
            <a:r>
              <a:rPr lang="en-US" dirty="0"/>
              <a:t>It does things together</a:t>
            </a:r>
          </a:p>
          <a:p>
            <a:endParaRPr lang="en-US" dirty="0"/>
          </a:p>
          <a:p>
            <a:r>
              <a:rPr lang="en-US" dirty="0"/>
              <a:t>Discuss --- What is it like to be a good brother or sister? What ideas does this give for being a church member?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are BUILT on a foundation,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That means church (the group of people) can be compared to a BUILDING:</a:t>
            </a:r>
          </a:p>
          <a:p>
            <a:r>
              <a:rPr lang="en-US" dirty="0"/>
              <a:t>If the building has stones or bricks stacked on top of one another, each one depends on the one below, and holds up the one above.</a:t>
            </a:r>
          </a:p>
          <a:p>
            <a:r>
              <a:rPr lang="en-US" dirty="0"/>
              <a:t>How does this compare to the people of the church?  How good a job are the people of the church doing at DEPENDING and HOLDING UP the others?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874</Words>
  <Application>Microsoft Macintosh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Church and Saints</vt:lpstr>
      <vt:lpstr>What Church is:</vt:lpstr>
      <vt:lpstr>In the Bible, church means …</vt:lpstr>
      <vt:lpstr>Or, church could mean  …</vt:lpstr>
      <vt:lpstr>As soon as you believe in Jesus,</vt:lpstr>
      <vt:lpstr>This verse compares the church to four things:</vt:lpstr>
      <vt:lpstr>FELLOW CITIZENS means…</vt:lpstr>
      <vt:lpstr>HOUSEHOLD OF GOD means …</vt:lpstr>
      <vt:lpstr>If you are BUILT on a foundation,</vt:lpstr>
      <vt:lpstr>If the church is a HOLY TEMPLE …</vt:lpstr>
      <vt:lpstr>And here is a fifth comparison:</vt:lpstr>
      <vt:lpstr>Why get together?</vt:lpstr>
      <vt:lpstr>Not only in big groups</vt:lpstr>
      <vt:lpstr>And what else?</vt:lpstr>
      <vt:lpstr>And what else?</vt:lpstr>
      <vt:lpstr>What’s the purpose?</vt:lpstr>
      <vt:lpstr>Closing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and Saints</dc:title>
  <dc:creator>James A Found</dc:creator>
  <cp:lastModifiedBy>James Found</cp:lastModifiedBy>
  <cp:revision>30</cp:revision>
  <dcterms:created xsi:type="dcterms:W3CDTF">2014-09-20T17:30:38Z</dcterms:created>
  <dcterms:modified xsi:type="dcterms:W3CDTF">2024-03-09T17:20:47Z</dcterms:modified>
</cp:coreProperties>
</file>