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74" r:id="rId12"/>
    <p:sldId id="275" r:id="rId13"/>
    <p:sldId id="280" r:id="rId14"/>
    <p:sldId id="268" r:id="rId15"/>
    <p:sldId id="278" r:id="rId16"/>
    <p:sldId id="277" r:id="rId17"/>
    <p:sldId id="269" r:id="rId18"/>
    <p:sldId id="270" r:id="rId19"/>
    <p:sldId id="271" r:id="rId20"/>
    <p:sldId id="272" r:id="rId21"/>
    <p:sldId id="273" r:id="rId22"/>
    <p:sldId id="276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914208-D84D-4068-B145-37D54E9EC1E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FC841A-889B-4E93-AE56-ABC5ABE5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Father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Apostles Creed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says,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Our earthly fathers disciplined us, and we respected them; how much more should we respect the father in heaven?   … God disciplines those he loves …</a:t>
            </a:r>
            <a:br>
              <a:rPr lang="en-US" dirty="0"/>
            </a:br>
            <a:r>
              <a:rPr lang="en-US" dirty="0"/>
              <a:t>    (Hebrews 12:23)</a:t>
            </a:r>
          </a:p>
          <a:p>
            <a:endParaRPr lang="en-US" dirty="0"/>
          </a:p>
          <a:p>
            <a:r>
              <a:rPr lang="en-US" dirty="0"/>
              <a:t>How does God discipline us?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7200" dirty="0"/>
              <a:t>He defends us like a father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call Him Father?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95600"/>
          </a:xfrm>
        </p:spPr>
        <p:txBody>
          <a:bodyPr>
            <a:normAutofit/>
          </a:bodyPr>
          <a:lstStyle/>
          <a:p>
            <a:r>
              <a:rPr lang="en-US" sz="2400" dirty="0"/>
              <a:t>God acts as a good and merciful father as He meets my physical needs and protects me, even though I sometimes disobey His commands.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Luther explains that 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You mean you TRUST in God  more than you trust anything else.</a:t>
            </a:r>
          </a:p>
          <a:p>
            <a:endParaRPr lang="en-US" sz="2400" dirty="0"/>
          </a:p>
          <a:p>
            <a:r>
              <a:rPr lang="en-US" sz="2400" dirty="0"/>
              <a:t>THEREFORE  …. Whatever you TRUST THE MOST in is actually your God!</a:t>
            </a:r>
          </a:p>
          <a:p>
            <a:endParaRPr lang="en-US" sz="2400" dirty="0"/>
          </a:p>
          <a:p>
            <a:r>
              <a:rPr lang="en-US" sz="2400" dirty="0"/>
              <a:t>Are there things that people tend to trust in for things they really should be trusting God for?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you say “I believe in God 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YOU KNOW WHAT GOD IS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God is invisible </a:t>
            </a:r>
          </a:p>
          <a:p>
            <a:r>
              <a:rPr lang="en-US" dirty="0"/>
              <a:t>But you can know Him through what He does.</a:t>
            </a:r>
          </a:p>
          <a:p>
            <a:endParaRPr lang="en-US" dirty="0"/>
          </a:p>
          <a:p>
            <a:r>
              <a:rPr lang="en-US" dirty="0"/>
              <a:t>(Just like the wind is invisible, but you know it is there by what it does)</a:t>
            </a:r>
          </a:p>
          <a:p>
            <a:r>
              <a:rPr lang="en-US" dirty="0"/>
              <a:t>You know his greatness through nature</a:t>
            </a:r>
            <a:br>
              <a:rPr lang="en-US" dirty="0"/>
            </a:br>
            <a:r>
              <a:rPr lang="en-US" dirty="0"/>
              <a:t>“The heavens declare the glory of God.” (Ps 19:1)</a:t>
            </a:r>
          </a:p>
          <a:p>
            <a:r>
              <a:rPr lang="en-US" dirty="0"/>
              <a:t>You know his care through how he helped his people.</a:t>
            </a:r>
            <a:br>
              <a:rPr lang="en-US" dirty="0"/>
            </a:br>
            <a:r>
              <a:rPr lang="en-US" dirty="0"/>
              <a:t>   For example, He opened a path through the water </a:t>
            </a:r>
            <a:br>
              <a:rPr lang="en-US" dirty="0"/>
            </a:br>
            <a:r>
              <a:rPr lang="en-US" dirty="0"/>
              <a:t>   when the Egyptians were chasing them.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WHAT IS GOD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God is invisible </a:t>
            </a:r>
          </a:p>
          <a:p>
            <a:r>
              <a:rPr lang="en-US" dirty="0"/>
              <a:t>But Jesus shows what God is like: “No one has seen God at any time, but the .only son … has made Him known.”</a:t>
            </a:r>
            <a:br>
              <a:rPr lang="en-US" dirty="0"/>
            </a:br>
            <a:r>
              <a:rPr lang="en-US" dirty="0"/>
              <a:t>     (John 1:14)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Jesus dying on the cross shows us the depths of God’s love.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CAN YOU UNDERSTAND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are made in God’s image ---</a:t>
            </a:r>
          </a:p>
          <a:p>
            <a:r>
              <a:rPr lang="en-US" dirty="0"/>
              <a:t>Even though the image is broken by sin, you are still able to understand and admire the qualities of God.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ONLY THAT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Since you are a Christian, God is CHANGING  YOU BACK into His image </a:t>
            </a:r>
          </a:p>
          <a:p>
            <a:endParaRPr lang="en-US" dirty="0"/>
          </a:p>
          <a:p>
            <a:r>
              <a:rPr lang="en-US" dirty="0"/>
              <a:t>So those ideals of God are also things God is building in you.</a:t>
            </a:r>
          </a:p>
          <a:p>
            <a:endParaRPr lang="en-US" dirty="0"/>
          </a:p>
          <a:p>
            <a:r>
              <a:rPr lang="en-US" dirty="0"/>
              <a:t>“God has already decided to conform you  into the image of His Son”   (Romans 8:29)</a:t>
            </a:r>
          </a:p>
          <a:p>
            <a:endParaRPr lang="en-US" dirty="0"/>
          </a:p>
          <a:p>
            <a:r>
              <a:rPr lang="en-US" dirty="0"/>
              <a:t>Let’s look at some of those qualities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GOD IS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about you?  Even though we often don’t love,</a:t>
            </a:r>
          </a:p>
          <a:p>
            <a:endParaRPr lang="en-US" dirty="0"/>
          </a:p>
          <a:p>
            <a:r>
              <a:rPr lang="en-US" dirty="0"/>
              <a:t>“God’s love is poured into our hearts by the Holy Spirit He has given us”  (Romans 5:5)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IS JUST (FAIR)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Even non-believers still have a sense of something being fair or not fair, and that the ideal is to be fair.</a:t>
            </a:r>
          </a:p>
          <a:p>
            <a:endParaRPr lang="en-US" dirty="0"/>
          </a:p>
          <a:p>
            <a:r>
              <a:rPr lang="en-US" dirty="0"/>
              <a:t>What about you? Even though we don’t always act fairly, yet when Jesus changes someone, they become like the rich man, so said “If I have treated anyone unfairly, I will return three times as much.”  (Luke 13:27)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believe in God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/>
              <a:t>The Father</a:t>
            </a:r>
          </a:p>
          <a:p>
            <a:r>
              <a:rPr lang="en-US" sz="4400" dirty="0"/>
              <a:t>Almighty </a:t>
            </a:r>
          </a:p>
          <a:p>
            <a:r>
              <a:rPr lang="en-US" sz="4400" dirty="0"/>
              <a:t>Maker of heaven and Earth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IS PURE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Around the world, people have a sense that their sins have made them impure, and they don’t like that. They try to get rid of it by washing in a holy river, or by sacrificing an animal.</a:t>
            </a:r>
          </a:p>
          <a:p>
            <a:endParaRPr lang="en-US" dirty="0"/>
          </a:p>
          <a:p>
            <a:r>
              <a:rPr lang="en-US" dirty="0"/>
              <a:t>What about you? We are not pure either, but we have experienced what Ananias told Paul to do: “Rise and be baptized and wash away your sins.”  (Acts 10:17)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IS ETERNAL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People around the world hope that this life is not all there is, and wish that there will be a next life.</a:t>
            </a:r>
          </a:p>
          <a:p>
            <a:endParaRPr lang="en-US" dirty="0"/>
          </a:p>
          <a:p>
            <a:r>
              <a:rPr lang="en-US" dirty="0"/>
              <a:t>What about you?  “God has given us eternal life, and this life is IN HIS SON. Whoever has the son HAS THE LIFE.”  </a:t>
            </a:r>
            <a:br>
              <a:rPr lang="en-US" dirty="0"/>
            </a:br>
            <a:r>
              <a:rPr lang="en-US" dirty="0"/>
              <a:t>	   (1 John 5:11-12)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How many words can you think of to finish this sentence”</a:t>
            </a:r>
          </a:p>
          <a:p>
            <a:endParaRPr lang="en-US" dirty="0"/>
          </a:p>
          <a:p>
            <a:r>
              <a:rPr lang="en-US" dirty="0"/>
              <a:t>“God is ….. “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can’t understand everything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God is beyond our understanding. God is like a box. We cannot see what is inside the box, so we go by what God has written outside the box: “I love you.”</a:t>
            </a:r>
          </a:p>
          <a:p>
            <a:endParaRPr lang="en-US" dirty="0"/>
          </a:p>
          <a:p>
            <a:r>
              <a:rPr lang="en-US" dirty="0"/>
              <a:t>This is no different than understanding people. You cannot understand everything about another person, so we go by what the other person tells us.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SHOW THAT GOD IS IN </a:t>
            </a:r>
            <a:r>
              <a:rPr lang="en-US"/>
              <a:t>FIRST PLACE IN YOUR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Obey God</a:t>
            </a:r>
          </a:p>
          <a:p>
            <a:endParaRPr lang="en-US" dirty="0"/>
          </a:p>
          <a:p>
            <a:r>
              <a:rPr lang="en-US" dirty="0"/>
              <a:t>Worship God</a:t>
            </a:r>
          </a:p>
          <a:p>
            <a:endParaRPr lang="en-US" dirty="0"/>
          </a:p>
          <a:p>
            <a:r>
              <a:rPr lang="en-US" dirty="0"/>
              <a:t>Pray to God</a:t>
            </a:r>
          </a:p>
          <a:p>
            <a:endParaRPr lang="en-US" dirty="0"/>
          </a:p>
          <a:p>
            <a:r>
              <a:rPr lang="en-US" dirty="0"/>
              <a:t>Oh LORD, God of my salvation, I cry out to you day and night; please hear my prayers.  Psalm 88:1</a:t>
            </a:r>
          </a:p>
          <a:p>
            <a:r>
              <a:rPr lang="en-US"/>
              <a:t>end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7200" dirty="0"/>
              <a:t>Jesus called him Father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call Him Father?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said,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 will ask the Father, and He will send you another comforter, (the Holy Spirit) who will be with you forever.</a:t>
            </a:r>
            <a:br>
              <a:rPr lang="en-US" dirty="0"/>
            </a:br>
            <a:r>
              <a:rPr lang="en-US" dirty="0"/>
              <a:t>     (John 16:23)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verse includes what parts of the Trinity?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7200" dirty="0"/>
              <a:t>Jesus told us to call him Father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call Him Father?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said,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you pray, say “Our Father in Heaven ….”</a:t>
            </a:r>
          </a:p>
          <a:p>
            <a:r>
              <a:rPr lang="en-US" dirty="0"/>
              <a:t>    (Matthew 6:23)</a:t>
            </a:r>
          </a:p>
          <a:p>
            <a:endParaRPr lang="en-US" dirty="0"/>
          </a:p>
          <a:p>
            <a:r>
              <a:rPr lang="en-US" dirty="0"/>
              <a:t>What thoughts go through your mind when you say this opening line of the Lord’s Prayer?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7200" dirty="0"/>
              <a:t>He cares for us like a Father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call Him Father?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said,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your heavenly Father cares for the birds and flowers, how much more will he care for you?</a:t>
            </a:r>
            <a:br>
              <a:rPr lang="en-US" dirty="0"/>
            </a:br>
            <a:r>
              <a:rPr lang="en-US" dirty="0"/>
              <a:t>    (Matthew 6:23)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does God care for us?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7200" dirty="0"/>
              <a:t>He keeps us in line like a father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call Him Father?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954</Words>
  <Application>Microsoft Macintosh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Franklin Gothic Book</vt:lpstr>
      <vt:lpstr>Perpetua</vt:lpstr>
      <vt:lpstr>Wingdings 2</vt:lpstr>
      <vt:lpstr>Equity</vt:lpstr>
      <vt:lpstr>Apostles Creed</vt:lpstr>
      <vt:lpstr>I believe in God </vt:lpstr>
      <vt:lpstr>Why call Him Father?</vt:lpstr>
      <vt:lpstr>Jesus said,</vt:lpstr>
      <vt:lpstr>Why call Him Father?</vt:lpstr>
      <vt:lpstr>Jesus said,</vt:lpstr>
      <vt:lpstr>Why call Him Father?</vt:lpstr>
      <vt:lpstr>Jesus said,</vt:lpstr>
      <vt:lpstr>Why call Him Father?</vt:lpstr>
      <vt:lpstr>The Bible says,</vt:lpstr>
      <vt:lpstr>Why call Him Father?</vt:lpstr>
      <vt:lpstr>Luther explains that …</vt:lpstr>
      <vt:lpstr>When you say “I believe in God …</vt:lpstr>
      <vt:lpstr>HOW CAN YOU KNOW WHAT GOD IS LIKE?</vt:lpstr>
      <vt:lpstr>HOW CAN YOU WHAT IS GOD LIKE?</vt:lpstr>
      <vt:lpstr>WHY CAN YOU UNDERSTAND GOD?</vt:lpstr>
      <vt:lpstr>NOT ONLY THAT …</vt:lpstr>
      <vt:lpstr> GOD IS LOVE</vt:lpstr>
      <vt:lpstr>GOD IS JUST (FAIR)</vt:lpstr>
      <vt:lpstr>GOD IS PURE</vt:lpstr>
      <vt:lpstr>GOD IS ETERNAL</vt:lpstr>
      <vt:lpstr>What other qualities</vt:lpstr>
      <vt:lpstr>You can’t understand everything</vt:lpstr>
      <vt:lpstr>HOW DO YOU SHOW THAT GOD IS IN FIRST PLACE IN YOUR LIFE?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Apostles Creed</dc:title>
  <dc:creator>James A Found</dc:creator>
  <cp:lastModifiedBy>James Found</cp:lastModifiedBy>
  <cp:revision>37</cp:revision>
  <dcterms:created xsi:type="dcterms:W3CDTF">2014-09-24T15:41:36Z</dcterms:created>
  <dcterms:modified xsi:type="dcterms:W3CDTF">2024-03-09T15:49:54Z</dcterms:modified>
</cp:coreProperties>
</file>