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70" r:id="rId5"/>
    <p:sldId id="271" r:id="rId6"/>
    <p:sldId id="272" r:id="rId7"/>
    <p:sldId id="260" r:id="rId8"/>
    <p:sldId id="256" r:id="rId9"/>
    <p:sldId id="261"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autoAdjust="0"/>
    <p:restoredTop sz="86449" autoAdjust="0"/>
  </p:normalViewPr>
  <p:slideViewPr>
    <p:cSldViewPr>
      <p:cViewPr varScale="1">
        <p:scale>
          <a:sx n="95" d="100"/>
          <a:sy n="95" d="100"/>
        </p:scale>
        <p:origin x="1032" y="176"/>
      </p:cViewPr>
      <p:guideLst>
        <p:guide orient="horz" pos="2160"/>
        <p:guide pos="2880"/>
      </p:guideLst>
    </p:cSldViewPr>
  </p:slideViewPr>
  <p:outlineViewPr>
    <p:cViewPr>
      <p:scale>
        <a:sx n="33" d="100"/>
        <a:sy n="33" d="100"/>
      </p:scale>
      <p:origin x="0" y="25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71B089A-D99D-4EA5-81F5-1B1956A48397}" type="datetimeFigureOut">
              <a:rPr lang="en-US" smtClean="0"/>
              <a:pPr/>
              <a:t>3/9/24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243CE53-2EA3-43DC-BBE4-33DC7AF73CB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1B089A-D99D-4EA5-81F5-1B1956A48397}"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3CE53-2EA3-43DC-BBE4-33DC7AF73C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1B089A-D99D-4EA5-81F5-1B1956A48397}"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3CE53-2EA3-43DC-BBE4-33DC7AF73C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71B089A-D99D-4EA5-81F5-1B1956A48397}"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3CE53-2EA3-43DC-BBE4-33DC7AF73CB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71B089A-D99D-4EA5-81F5-1B1956A48397}" type="datetimeFigureOut">
              <a:rPr lang="en-US" smtClean="0"/>
              <a:pPr/>
              <a:t>3/9/24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243CE53-2EA3-43DC-BBE4-33DC7AF73CB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71B089A-D99D-4EA5-81F5-1B1956A48397}" type="datetimeFigureOut">
              <a:rPr lang="en-US" smtClean="0"/>
              <a:pPr/>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3CE53-2EA3-43DC-BBE4-33DC7AF73CB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71B089A-D99D-4EA5-81F5-1B1956A48397}" type="datetimeFigureOut">
              <a:rPr lang="en-US" smtClean="0"/>
              <a:pPr/>
              <a:t>3/9/24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43CE53-2EA3-43DC-BBE4-33DC7AF73CB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71B089A-D99D-4EA5-81F5-1B1956A48397}" type="datetimeFigureOut">
              <a:rPr lang="en-US" smtClean="0"/>
              <a:pPr/>
              <a:t>3/9/24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43CE53-2EA3-43DC-BBE4-33DC7AF73C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B089A-D99D-4EA5-81F5-1B1956A48397}" type="datetimeFigureOut">
              <a:rPr lang="en-US" smtClean="0"/>
              <a:pPr/>
              <a:t>3/9/24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43CE53-2EA3-43DC-BBE4-33DC7AF73C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71B089A-D99D-4EA5-81F5-1B1956A48397}" type="datetimeFigureOut">
              <a:rPr lang="en-US" smtClean="0"/>
              <a:pPr/>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3CE53-2EA3-43DC-BBE4-33DC7AF73CB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71B089A-D99D-4EA5-81F5-1B1956A48397}" type="datetimeFigureOut">
              <a:rPr lang="en-US" smtClean="0"/>
              <a:pPr/>
              <a:t>3/9/24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243CE53-2EA3-43DC-BBE4-33DC7AF73CB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71B089A-D99D-4EA5-81F5-1B1956A48397}" type="datetimeFigureOut">
              <a:rPr lang="en-US" smtClean="0"/>
              <a:pPr/>
              <a:t>3/9/24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243CE53-2EA3-43DC-BBE4-33DC7AF73C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7200" dirty="0"/>
              <a:t>Almighty</a:t>
            </a:r>
          </a:p>
        </p:txBody>
      </p:sp>
      <p:sp>
        <p:nvSpPr>
          <p:cNvPr id="2" name="Title 1"/>
          <p:cNvSpPr>
            <a:spLocks noGrp="1"/>
          </p:cNvSpPr>
          <p:nvPr>
            <p:ph type="ctrTitle"/>
          </p:nvPr>
        </p:nvSpPr>
        <p:spPr/>
        <p:txBody>
          <a:bodyPr/>
          <a:lstStyle/>
          <a:p>
            <a:r>
              <a:rPr lang="en-US" dirty="0"/>
              <a:t>Apostles Creed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971800"/>
          </a:xfrm>
        </p:spPr>
        <p:txBody>
          <a:bodyPr/>
          <a:lstStyle/>
          <a:p>
            <a:r>
              <a:rPr lang="en-US" dirty="0"/>
              <a:t>A lot of Jesus’ parables are to help us understand life in the Kingdom of God.  It is</a:t>
            </a:r>
          </a:p>
          <a:p>
            <a:r>
              <a:rPr lang="en-US" dirty="0"/>
              <a:t>Based on grace, not on how deserving you are.</a:t>
            </a:r>
          </a:p>
          <a:p>
            <a:endParaRPr lang="en-US" dirty="0"/>
          </a:p>
          <a:p>
            <a:endParaRPr lang="en-US" dirty="0"/>
          </a:p>
          <a:p>
            <a:endParaRPr lang="en-US" dirty="0"/>
          </a:p>
          <a:p>
            <a:endParaRPr lang="en-US" dirty="0"/>
          </a:p>
          <a:p>
            <a:endParaRPr lang="en-US" dirty="0"/>
          </a:p>
        </p:txBody>
      </p:sp>
      <p:sp>
        <p:nvSpPr>
          <p:cNvPr id="2" name="Title 1"/>
          <p:cNvSpPr>
            <a:spLocks noGrp="1"/>
          </p:cNvSpPr>
          <p:nvPr>
            <p:ph type="ctrTitle"/>
          </p:nvPr>
        </p:nvSpPr>
        <p:spPr/>
        <p:txBody>
          <a:bodyPr/>
          <a:lstStyle/>
          <a:p>
            <a:r>
              <a:rPr lang="en-US" dirty="0"/>
              <a:t>	THE KINGDOM OF GOD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NAME OF GOD</a:t>
            </a:r>
          </a:p>
        </p:txBody>
      </p:sp>
      <p:sp>
        <p:nvSpPr>
          <p:cNvPr id="3" name="Content Placeholder 2"/>
          <p:cNvSpPr>
            <a:spLocks noGrp="1"/>
          </p:cNvSpPr>
          <p:nvPr>
            <p:ph sz="quarter" idx="1"/>
          </p:nvPr>
        </p:nvSpPr>
        <p:spPr>
          <a:xfrm>
            <a:off x="914400" y="1295400"/>
            <a:ext cx="7772400" cy="4572000"/>
          </a:xfrm>
        </p:spPr>
        <p:txBody>
          <a:bodyPr/>
          <a:lstStyle/>
          <a:p>
            <a:r>
              <a:rPr lang="en-US" dirty="0"/>
              <a:t>At the burning bush, God told his name of Moses.  God said his name was “I am.”  In the Hebrew language, that sounds like this” Yahweh.”  In English, we say it as “Jehovah.”</a:t>
            </a:r>
          </a:p>
          <a:p>
            <a:endParaRPr lang="en-US" dirty="0"/>
          </a:p>
          <a:p>
            <a:r>
              <a:rPr lang="en-US" dirty="0"/>
              <a:t>In your Bible, whenever the word Yahweh appears, it is translated as LORD all in caps.  This is because the Jewish people felt it was more respectful to call God  “Lord” instead of saying his name.</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JESUS CALLED HIMSELF THAT NAME</a:t>
            </a:r>
          </a:p>
        </p:txBody>
      </p:sp>
      <p:sp>
        <p:nvSpPr>
          <p:cNvPr id="3" name="Content Placeholder 2"/>
          <p:cNvSpPr>
            <a:spLocks noGrp="1"/>
          </p:cNvSpPr>
          <p:nvPr>
            <p:ph sz="quarter" idx="1"/>
          </p:nvPr>
        </p:nvSpPr>
        <p:spPr/>
        <p:txBody>
          <a:bodyPr/>
          <a:lstStyle/>
          <a:p>
            <a:r>
              <a:rPr lang="en-US" dirty="0"/>
              <a:t>“Jesus said to them, “before Abraham was, I am.” Therefore the Jews took up stones to through at him.  (In other words, the Jews knew that Jesus was claiming to be God.)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NAMES FOR GOD</a:t>
            </a:r>
          </a:p>
        </p:txBody>
      </p:sp>
      <p:sp>
        <p:nvSpPr>
          <p:cNvPr id="3" name="Content Placeholder 2"/>
          <p:cNvSpPr>
            <a:spLocks noGrp="1"/>
          </p:cNvSpPr>
          <p:nvPr>
            <p:ph sz="quarter" idx="1"/>
          </p:nvPr>
        </p:nvSpPr>
        <p:spPr/>
        <p:txBody>
          <a:bodyPr/>
          <a:lstStyle/>
          <a:p>
            <a:r>
              <a:rPr lang="en-US" dirty="0"/>
              <a:t>God has names that show his connection to us.</a:t>
            </a:r>
          </a:p>
          <a:p>
            <a:r>
              <a:rPr lang="en-US" dirty="0"/>
              <a:t>IN OLD TESTAMENT</a:t>
            </a:r>
            <a:br>
              <a:rPr lang="en-US" dirty="0"/>
            </a:br>
            <a:r>
              <a:rPr lang="en-US" dirty="0"/>
              <a:t>The God of Abraham</a:t>
            </a:r>
          </a:p>
          <a:p>
            <a:r>
              <a:rPr lang="en-US" dirty="0"/>
              <a:t>The God of Israel</a:t>
            </a:r>
          </a:p>
          <a:p>
            <a:r>
              <a:rPr lang="en-US" dirty="0"/>
              <a:t>IN NEW TESTAMENT</a:t>
            </a:r>
          </a:p>
          <a:p>
            <a:r>
              <a:rPr lang="en-US" dirty="0"/>
              <a:t>God, the Father of our Lord Jesus Christ</a:t>
            </a:r>
            <a:br>
              <a:rPr lang="en-US" dirty="0"/>
            </a:br>
            <a:r>
              <a:rPr lang="en-US" dirty="0"/>
              <a:t>God is “our” father</a:t>
            </a:r>
          </a:p>
          <a:p>
            <a:endParaRPr lang="en-US" dirty="0"/>
          </a:p>
          <a:p>
            <a:r>
              <a:rPr lang="en-US" dirty="0"/>
              <a:t>All these </a:t>
            </a:r>
            <a:r>
              <a:rPr lang="en-US"/>
              <a:t>mean that God is PERSONAL, not just a FORCE.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He is OUR God</a:t>
            </a:r>
          </a:p>
        </p:txBody>
      </p:sp>
      <p:sp>
        <p:nvSpPr>
          <p:cNvPr id="3" name="Content Placeholder 2"/>
          <p:cNvSpPr>
            <a:spLocks noGrp="1"/>
          </p:cNvSpPr>
          <p:nvPr>
            <p:ph sz="quarter" idx="1"/>
          </p:nvPr>
        </p:nvSpPr>
        <p:spPr/>
        <p:txBody>
          <a:bodyPr/>
          <a:lstStyle/>
          <a:p>
            <a:r>
              <a:rPr lang="en-US" dirty="0"/>
              <a:t>… because we are united to Jesus</a:t>
            </a:r>
          </a:p>
          <a:p>
            <a:endParaRPr lang="en-US" dirty="0"/>
          </a:p>
          <a:p>
            <a:r>
              <a:rPr lang="en-US" dirty="0"/>
              <a:t>Jesus said, “I am going to my Father and YOUR father, to my God and  YOUR God,.”   John 20:17</a:t>
            </a:r>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He is OUR God</a:t>
            </a:r>
          </a:p>
        </p:txBody>
      </p:sp>
      <p:sp>
        <p:nvSpPr>
          <p:cNvPr id="3" name="Content Placeholder 2"/>
          <p:cNvSpPr>
            <a:spLocks noGrp="1"/>
          </p:cNvSpPr>
          <p:nvPr>
            <p:ph sz="quarter" idx="1"/>
          </p:nvPr>
        </p:nvSpPr>
        <p:spPr/>
        <p:txBody>
          <a:bodyPr/>
          <a:lstStyle/>
          <a:p>
            <a:r>
              <a:rPr lang="en-US" dirty="0"/>
              <a:t>… because we are united to Jesus</a:t>
            </a:r>
          </a:p>
          <a:p>
            <a:endParaRPr lang="en-US" dirty="0"/>
          </a:p>
          <a:p>
            <a:endParaRPr lang="en-US" dirty="0"/>
          </a:p>
          <a:p>
            <a:r>
              <a:rPr lang="en-US" dirty="0"/>
              <a:t>“If you are united to Christ, then you are Abraham’s offspring and you get the PROMISE made to him.” Gal. 3:29</a:t>
            </a:r>
          </a:p>
          <a:p>
            <a:endParaRPr lang="en-US" dirty="0"/>
          </a:p>
          <a:p>
            <a:r>
              <a:rPr lang="en-US" dirty="0"/>
              <a:t>WHAT PROMISE? God said to Abraham that He would be “God to YOU and to YOUR OFFSPRING after you.”  Gen 17:7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Since He is GOD TO US</a:t>
            </a:r>
          </a:p>
        </p:txBody>
      </p:sp>
      <p:sp>
        <p:nvSpPr>
          <p:cNvPr id="3" name="Content Placeholder 2"/>
          <p:cNvSpPr>
            <a:spLocks noGrp="1"/>
          </p:cNvSpPr>
          <p:nvPr>
            <p:ph sz="quarter" idx="1"/>
          </p:nvPr>
        </p:nvSpPr>
        <p:spPr/>
        <p:txBody>
          <a:bodyPr/>
          <a:lstStyle/>
          <a:p>
            <a:r>
              <a:rPr lang="en-US" dirty="0"/>
              <a:t>That means the greatest power in the universe is there for us.  </a:t>
            </a:r>
          </a:p>
          <a:p>
            <a:endParaRPr lang="en-US" dirty="0"/>
          </a:p>
          <a:p>
            <a:r>
              <a:rPr lang="en-US" dirty="0"/>
              <a:t>So it’s not just that He is “almighty,” but He is “almighty FOR US.”</a:t>
            </a:r>
          </a:p>
          <a:p>
            <a:endParaRPr lang="en-US" dirty="0"/>
          </a:p>
          <a:p>
            <a:r>
              <a:rPr lang="en-US" dirty="0"/>
              <a:t>“If God is for us, who can be against us?”  Romans 8:33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Worship with this Verse:</a:t>
            </a:r>
          </a:p>
        </p:txBody>
      </p:sp>
      <p:sp>
        <p:nvSpPr>
          <p:cNvPr id="3" name="Content Placeholder 2"/>
          <p:cNvSpPr>
            <a:spLocks noGrp="1"/>
          </p:cNvSpPr>
          <p:nvPr>
            <p:ph sz="quarter" idx="1"/>
          </p:nvPr>
        </p:nvSpPr>
        <p:spPr/>
        <p:txBody>
          <a:bodyPr/>
          <a:lstStyle/>
          <a:p>
            <a:r>
              <a:rPr lang="en-US" dirty="0"/>
              <a:t>To the King of Ages</a:t>
            </a:r>
          </a:p>
          <a:p>
            <a:r>
              <a:rPr lang="en-US" dirty="0"/>
              <a:t>Immortal, invisible, the only God,</a:t>
            </a:r>
          </a:p>
          <a:p>
            <a:r>
              <a:rPr lang="en-US" dirty="0"/>
              <a:t>Be honor and glory</a:t>
            </a:r>
          </a:p>
          <a:p>
            <a:r>
              <a:rPr lang="en-US" dirty="0"/>
              <a:t>Forever and ever.</a:t>
            </a:r>
          </a:p>
          <a:p>
            <a:r>
              <a:rPr lang="en-US" dirty="0"/>
              <a:t>Amen</a:t>
            </a:r>
          </a:p>
          <a:p>
            <a:endParaRPr lang="en-US" dirty="0"/>
          </a:p>
          <a:p>
            <a:r>
              <a:rPr lang="en-US" dirty="0"/>
              <a:t>1 Timothy 1:17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believe in God </a:t>
            </a:r>
          </a:p>
        </p:txBody>
      </p:sp>
      <p:sp>
        <p:nvSpPr>
          <p:cNvPr id="3" name="Content Placeholder 2"/>
          <p:cNvSpPr>
            <a:spLocks noGrp="1"/>
          </p:cNvSpPr>
          <p:nvPr>
            <p:ph sz="quarter" idx="1"/>
          </p:nvPr>
        </p:nvSpPr>
        <p:spPr/>
        <p:txBody>
          <a:bodyPr/>
          <a:lstStyle/>
          <a:p>
            <a:r>
              <a:rPr lang="en-US" sz="4400" dirty="0"/>
              <a:t>The Father</a:t>
            </a:r>
          </a:p>
          <a:p>
            <a:r>
              <a:rPr lang="en-US" sz="4400" dirty="0"/>
              <a:t>Almighty </a:t>
            </a:r>
          </a:p>
          <a:p>
            <a:r>
              <a:rPr lang="en-US" sz="4400" dirty="0"/>
              <a:t>Maker of heaven and Earth</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NATURE OF GOD</a:t>
            </a:r>
          </a:p>
        </p:txBody>
      </p:sp>
      <p:sp>
        <p:nvSpPr>
          <p:cNvPr id="3" name="Content Placeholder 2"/>
          <p:cNvSpPr>
            <a:spLocks noGrp="1"/>
          </p:cNvSpPr>
          <p:nvPr>
            <p:ph sz="quarter" idx="1"/>
          </p:nvPr>
        </p:nvSpPr>
        <p:spPr/>
        <p:txBody>
          <a:bodyPr>
            <a:normAutofit lnSpcReduction="10000"/>
          </a:bodyPr>
          <a:lstStyle/>
          <a:p>
            <a:r>
              <a:rPr lang="en-US" dirty="0"/>
              <a:t>1 Timothy 1:17 says:</a:t>
            </a:r>
          </a:p>
          <a:p>
            <a:endParaRPr lang="en-US" dirty="0"/>
          </a:p>
          <a:p>
            <a:r>
              <a:rPr lang="en-US" dirty="0"/>
              <a:t>To Give glory to the King, who is: </a:t>
            </a:r>
          </a:p>
          <a:p>
            <a:r>
              <a:rPr lang="en-US" dirty="0"/>
              <a:t>eternal</a:t>
            </a:r>
          </a:p>
          <a:p>
            <a:r>
              <a:rPr lang="en-US" dirty="0"/>
              <a:t>Immortal</a:t>
            </a:r>
          </a:p>
          <a:p>
            <a:r>
              <a:rPr lang="en-US" dirty="0"/>
              <a:t>Wise</a:t>
            </a:r>
          </a:p>
          <a:p>
            <a:r>
              <a:rPr lang="en-US" dirty="0"/>
              <a:t>Invisible</a:t>
            </a:r>
          </a:p>
          <a:p>
            <a:r>
              <a:rPr lang="en-US" dirty="0"/>
              <a:t>The Only God</a:t>
            </a:r>
          </a:p>
          <a:p>
            <a:endParaRPr lang="en-US" dirty="0"/>
          </a:p>
          <a:p>
            <a:r>
              <a:rPr lang="en-US" dirty="0"/>
              <a:t>Let’s see how these qualities affect us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trait helps us when …</a:t>
            </a:r>
          </a:p>
        </p:txBody>
      </p:sp>
      <p:sp>
        <p:nvSpPr>
          <p:cNvPr id="3" name="Content Placeholder 2"/>
          <p:cNvSpPr>
            <a:spLocks noGrp="1"/>
          </p:cNvSpPr>
          <p:nvPr>
            <p:ph sz="quarter" idx="1"/>
          </p:nvPr>
        </p:nvSpPr>
        <p:spPr/>
        <p:txBody>
          <a:bodyPr>
            <a:normAutofit/>
          </a:bodyPr>
          <a:lstStyle/>
          <a:p>
            <a:r>
              <a:rPr lang="en-US" dirty="0"/>
              <a:t>We don’t like the way He is answering our prayers </a:t>
            </a:r>
          </a:p>
          <a:p>
            <a:endParaRPr lang="en-US" dirty="0"/>
          </a:p>
          <a:p>
            <a:r>
              <a:rPr lang="en-US" dirty="0"/>
              <a:t>(pick a trait that would help us accept his answer)</a:t>
            </a:r>
          </a:p>
          <a:p>
            <a:endParaRPr lang="en-US" dirty="0"/>
          </a:p>
          <a:p>
            <a:r>
              <a:rPr lang="en-US" dirty="0"/>
              <a:t>Give glory to the King , eternal,  Immortal, Wise, Invisible, Only God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trait helps us when …</a:t>
            </a:r>
          </a:p>
        </p:txBody>
      </p:sp>
      <p:sp>
        <p:nvSpPr>
          <p:cNvPr id="3" name="Content Placeholder 2"/>
          <p:cNvSpPr>
            <a:spLocks noGrp="1"/>
          </p:cNvSpPr>
          <p:nvPr>
            <p:ph sz="quarter" idx="1"/>
          </p:nvPr>
        </p:nvSpPr>
        <p:spPr/>
        <p:txBody>
          <a:bodyPr>
            <a:normAutofit/>
          </a:bodyPr>
          <a:lstStyle/>
          <a:p>
            <a:r>
              <a:rPr lang="en-US" dirty="0"/>
              <a:t>We  wonder if he is really stronger than death ---</a:t>
            </a:r>
          </a:p>
          <a:p>
            <a:endParaRPr lang="en-US" dirty="0"/>
          </a:p>
          <a:p>
            <a:r>
              <a:rPr lang="en-US" dirty="0"/>
              <a:t>(pick a trait that would help us) </a:t>
            </a:r>
          </a:p>
          <a:p>
            <a:endParaRPr lang="en-US" dirty="0"/>
          </a:p>
          <a:p>
            <a:r>
              <a:rPr lang="en-US" dirty="0"/>
              <a:t>Give glory to the King , eternal,  Immortal, Wise, Invisible, Only God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trait helps us when …</a:t>
            </a:r>
          </a:p>
        </p:txBody>
      </p:sp>
      <p:sp>
        <p:nvSpPr>
          <p:cNvPr id="3" name="Content Placeholder 2"/>
          <p:cNvSpPr>
            <a:spLocks noGrp="1"/>
          </p:cNvSpPr>
          <p:nvPr>
            <p:ph sz="quarter" idx="1"/>
          </p:nvPr>
        </p:nvSpPr>
        <p:spPr/>
        <p:txBody>
          <a:bodyPr>
            <a:normAutofit/>
          </a:bodyPr>
          <a:lstStyle/>
          <a:p>
            <a:r>
              <a:rPr lang="en-US" dirty="0"/>
              <a:t>We  wonder if we are believing </a:t>
            </a:r>
            <a:r>
              <a:rPr lang="en-US"/>
              <a:t>in the right God?</a:t>
            </a:r>
            <a:endParaRPr lang="en-US" dirty="0"/>
          </a:p>
          <a:p>
            <a:endParaRPr lang="en-US" dirty="0"/>
          </a:p>
          <a:p>
            <a:r>
              <a:rPr lang="en-US" dirty="0"/>
              <a:t>(pick a trait that would help us) </a:t>
            </a:r>
          </a:p>
          <a:p>
            <a:endParaRPr lang="en-US" dirty="0"/>
          </a:p>
          <a:p>
            <a:r>
              <a:rPr lang="en-US" dirty="0"/>
              <a:t>Give glory to the King , eternal,  Immortal, Wise, Invisible, Only God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Since He is a King,</a:t>
            </a:r>
          </a:p>
        </p:txBody>
      </p:sp>
      <p:sp>
        <p:nvSpPr>
          <p:cNvPr id="3" name="Content Placeholder 2"/>
          <p:cNvSpPr>
            <a:spLocks noGrp="1"/>
          </p:cNvSpPr>
          <p:nvPr>
            <p:ph sz="quarter" idx="1"/>
          </p:nvPr>
        </p:nvSpPr>
        <p:spPr/>
        <p:txBody>
          <a:bodyPr/>
          <a:lstStyle/>
          <a:p>
            <a:r>
              <a:rPr lang="en-US" dirty="0"/>
              <a:t>That means we are in His kingdom</a:t>
            </a:r>
          </a:p>
          <a:p>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971800"/>
          </a:xfrm>
        </p:spPr>
        <p:txBody>
          <a:bodyPr/>
          <a:lstStyle/>
          <a:p>
            <a:r>
              <a:rPr lang="en-US" dirty="0"/>
              <a:t>Is another word for </a:t>
            </a:r>
          </a:p>
          <a:p>
            <a:r>
              <a:rPr lang="en-US" dirty="0"/>
              <a:t>being in God’s family, </a:t>
            </a:r>
          </a:p>
          <a:p>
            <a:r>
              <a:rPr lang="en-US" dirty="0"/>
              <a:t>having eternal life,</a:t>
            </a:r>
          </a:p>
          <a:p>
            <a:r>
              <a:rPr lang="en-US" dirty="0"/>
              <a:t>having God as our ruler..  </a:t>
            </a:r>
          </a:p>
          <a:p>
            <a:endParaRPr lang="en-US" dirty="0"/>
          </a:p>
          <a:p>
            <a:endParaRPr lang="en-US" dirty="0"/>
          </a:p>
          <a:p>
            <a:endParaRPr lang="en-US" dirty="0"/>
          </a:p>
          <a:p>
            <a:endParaRPr lang="en-US" dirty="0"/>
          </a:p>
        </p:txBody>
      </p:sp>
      <p:sp>
        <p:nvSpPr>
          <p:cNvPr id="2" name="Title 1"/>
          <p:cNvSpPr>
            <a:spLocks noGrp="1"/>
          </p:cNvSpPr>
          <p:nvPr>
            <p:ph type="ctrTitle"/>
          </p:nvPr>
        </p:nvSpPr>
        <p:spPr/>
        <p:txBody>
          <a:bodyPr/>
          <a:lstStyle/>
          <a:p>
            <a:r>
              <a:rPr lang="en-US" dirty="0"/>
              <a:t>	THE KINGDOM OF GOD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971800"/>
          </a:xfrm>
        </p:spPr>
        <p:txBody>
          <a:bodyPr/>
          <a:lstStyle/>
          <a:p>
            <a:r>
              <a:rPr lang="en-US" dirty="0"/>
              <a:t>God promised the kingdom to Abraham when he made a covenant and said “I will be God to you and to your descendants”  We are in God’s Kingdom already, and, at the end of the world, we will see “new heavens and a new earth…. God Himself will be with us as our God.</a:t>
            </a:r>
          </a:p>
          <a:p>
            <a:endParaRPr lang="en-US" dirty="0"/>
          </a:p>
          <a:p>
            <a:endParaRPr lang="en-US" dirty="0"/>
          </a:p>
          <a:p>
            <a:endParaRPr lang="en-US" dirty="0"/>
          </a:p>
          <a:p>
            <a:endParaRPr lang="en-US" dirty="0"/>
          </a:p>
        </p:txBody>
      </p:sp>
      <p:sp>
        <p:nvSpPr>
          <p:cNvPr id="2" name="Title 1"/>
          <p:cNvSpPr>
            <a:spLocks noGrp="1"/>
          </p:cNvSpPr>
          <p:nvPr>
            <p:ph type="ctrTitle"/>
          </p:nvPr>
        </p:nvSpPr>
        <p:spPr/>
        <p:txBody>
          <a:bodyPr/>
          <a:lstStyle/>
          <a:p>
            <a:r>
              <a:rPr lang="en-US" dirty="0"/>
              <a:t>	THE KINGDOM OF GOD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2124</TotalTime>
  <Words>688</Words>
  <Application>Microsoft Macintosh PowerPoint</Application>
  <PresentationFormat>On-screen Show (4:3)</PresentationFormat>
  <Paragraphs>93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Franklin Gothic Book</vt:lpstr>
      <vt:lpstr>Perpetua</vt:lpstr>
      <vt:lpstr>Wingdings 2</vt:lpstr>
      <vt:lpstr>Equity</vt:lpstr>
      <vt:lpstr>Apostles Creed</vt:lpstr>
      <vt:lpstr>I believe in God </vt:lpstr>
      <vt:lpstr>THE NATURE OF GOD</vt:lpstr>
      <vt:lpstr>Which trait helps us when …</vt:lpstr>
      <vt:lpstr>Which trait helps us when …</vt:lpstr>
      <vt:lpstr>Which trait helps us when …</vt:lpstr>
      <vt:lpstr>Since He is a King,</vt:lpstr>
      <vt:lpstr> THE KINGDOM OF GOD</vt:lpstr>
      <vt:lpstr> THE KINGDOM OF GOD</vt:lpstr>
      <vt:lpstr> THE KINGDOM OF GOD</vt:lpstr>
      <vt:lpstr>THE NAME OF GOD</vt:lpstr>
      <vt:lpstr>JESUS CALLED HIMSELF THAT NAME</vt:lpstr>
      <vt:lpstr>OTHER NAMES FOR GOD</vt:lpstr>
      <vt:lpstr>And He is OUR God</vt:lpstr>
      <vt:lpstr>And He is OUR God</vt:lpstr>
      <vt:lpstr>Since He is GOD TO US</vt:lpstr>
      <vt:lpstr>Worship with this Verse: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Apostles Creed</dc:title>
  <dc:creator>James A Found</dc:creator>
  <cp:lastModifiedBy>James Found</cp:lastModifiedBy>
  <cp:revision>93</cp:revision>
  <dcterms:created xsi:type="dcterms:W3CDTF">2014-09-24T16:04:30Z</dcterms:created>
  <dcterms:modified xsi:type="dcterms:W3CDTF">2024-03-09T15:53:57Z</dcterms:modified>
</cp:coreProperties>
</file>