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59" r:id="rId5"/>
    <p:sldId id="270" r:id="rId6"/>
    <p:sldId id="271" r:id="rId7"/>
    <p:sldId id="272" r:id="rId8"/>
    <p:sldId id="273" r:id="rId9"/>
    <p:sldId id="256" r:id="rId10"/>
    <p:sldId id="262" r:id="rId11"/>
    <p:sldId id="267" r:id="rId12"/>
    <p:sldId id="261" r:id="rId13"/>
    <p:sldId id="263" r:id="rId14"/>
    <p:sldId id="264" r:id="rId15"/>
    <p:sldId id="260" r:id="rId16"/>
    <p:sldId id="274" r:id="rId17"/>
    <p:sldId id="275" r:id="rId18"/>
    <p:sldId id="265" r:id="rId19"/>
    <p:sldId id="266"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E0F3383-E3CE-49BC-9981-243784E8F1EC}" type="datetimeFigureOut">
              <a:rPr lang="en-US" smtClean="0"/>
              <a:pPr/>
              <a:t>3/9/24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4BF92E0-D63E-448B-A897-E09EEDC2C54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0F3383-E3CE-49BC-9981-243784E8F1EC}"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F92E0-D63E-448B-A897-E09EEDC2C5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0F3383-E3CE-49BC-9981-243784E8F1EC}"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F92E0-D63E-448B-A897-E09EEDC2C5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E0F3383-E3CE-49BC-9981-243784E8F1EC}"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F92E0-D63E-448B-A897-E09EEDC2C54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E0F3383-E3CE-49BC-9981-243784E8F1EC}" type="datetimeFigureOut">
              <a:rPr lang="en-US" smtClean="0"/>
              <a:pPr/>
              <a:t>3/9/24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4BF92E0-D63E-448B-A897-E09EEDC2C5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E0F3383-E3CE-49BC-9981-243784E8F1EC}"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F92E0-D63E-448B-A897-E09EEDC2C54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E0F3383-E3CE-49BC-9981-243784E8F1EC}" type="datetimeFigureOut">
              <a:rPr lang="en-US" smtClean="0"/>
              <a:pPr/>
              <a:t>3/9/24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F92E0-D63E-448B-A897-E09EEDC2C54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E0F3383-E3CE-49BC-9981-243784E8F1EC}" type="datetimeFigureOut">
              <a:rPr lang="en-US" smtClean="0"/>
              <a:pPr/>
              <a:t>3/9/24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F92E0-D63E-448B-A897-E09EEDC2C5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F3383-E3CE-49BC-9981-243784E8F1EC}" type="datetimeFigureOut">
              <a:rPr lang="en-US" smtClean="0"/>
              <a:pPr/>
              <a:t>3/9/24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F92E0-D63E-448B-A897-E09EEDC2C5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E0F3383-E3CE-49BC-9981-243784E8F1EC}"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F92E0-D63E-448B-A897-E09EEDC2C54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E0F3383-E3CE-49BC-9981-243784E8F1EC}" type="datetimeFigureOut">
              <a:rPr lang="en-US" smtClean="0"/>
              <a:pPr/>
              <a:t>3/9/24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4BF92E0-D63E-448B-A897-E09EEDC2C54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E0F3383-E3CE-49BC-9981-243784E8F1EC}" type="datetimeFigureOut">
              <a:rPr lang="en-US" smtClean="0"/>
              <a:pPr/>
              <a:t>3/9/24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4BF92E0-D63E-448B-A897-E09EEDC2C5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7200" dirty="0"/>
              <a:t>Maker</a:t>
            </a:r>
          </a:p>
        </p:txBody>
      </p:sp>
      <p:sp>
        <p:nvSpPr>
          <p:cNvPr id="2" name="Title 1"/>
          <p:cNvSpPr>
            <a:spLocks noGrp="1"/>
          </p:cNvSpPr>
          <p:nvPr>
            <p:ph type="ctrTitle"/>
          </p:nvPr>
        </p:nvSpPr>
        <p:spPr/>
        <p:txBody>
          <a:bodyPr/>
          <a:lstStyle/>
          <a:p>
            <a:r>
              <a:rPr lang="en-US" dirty="0"/>
              <a:t>Apostles Creed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Bible say God Created:</a:t>
            </a:r>
          </a:p>
        </p:txBody>
      </p:sp>
      <p:sp>
        <p:nvSpPr>
          <p:cNvPr id="3" name="Content Placeholder 2"/>
          <p:cNvSpPr>
            <a:spLocks noGrp="1"/>
          </p:cNvSpPr>
          <p:nvPr>
            <p:ph sz="quarter" idx="1"/>
          </p:nvPr>
        </p:nvSpPr>
        <p:spPr/>
        <p:txBody>
          <a:bodyPr/>
          <a:lstStyle/>
          <a:p>
            <a:r>
              <a:rPr lang="en-US" dirty="0"/>
              <a:t>“In the beginning, God created the heavens and the earth.”</a:t>
            </a:r>
          </a:p>
          <a:p>
            <a:r>
              <a:rPr lang="en-US" dirty="0"/>
              <a:t>   (Genesis 1:1)</a:t>
            </a:r>
          </a:p>
          <a:p>
            <a:endParaRPr lang="en-US" dirty="0"/>
          </a:p>
          <a:p>
            <a:r>
              <a:rPr lang="en-US" dirty="0"/>
              <a:t>“By faith we understand that the universe was formed at God’s  command, so that what is seen was not made out of what was visible.”  </a:t>
            </a:r>
          </a:p>
          <a:p>
            <a:r>
              <a:rPr lang="en-US" dirty="0"/>
              <a:t>    (Hebrews 11:3)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Trinity created</a:t>
            </a:r>
          </a:p>
        </p:txBody>
      </p:sp>
      <p:sp>
        <p:nvSpPr>
          <p:cNvPr id="3" name="Content Placeholder 2"/>
          <p:cNvSpPr>
            <a:spLocks noGrp="1"/>
          </p:cNvSpPr>
          <p:nvPr>
            <p:ph sz="quarter" idx="1"/>
          </p:nvPr>
        </p:nvSpPr>
        <p:spPr/>
        <p:txBody>
          <a:bodyPr/>
          <a:lstStyle/>
          <a:p>
            <a:r>
              <a:rPr lang="en-US" dirty="0"/>
              <a:t>Jesus was there at creation: “All things were made by him referring to Jesus)”</a:t>
            </a:r>
          </a:p>
          <a:p>
            <a:r>
              <a:rPr lang="en-US" dirty="0"/>
              <a:t>    (Colossians 1:12)</a:t>
            </a:r>
          </a:p>
          <a:p>
            <a:endParaRPr lang="en-US" dirty="0"/>
          </a:p>
          <a:p>
            <a:r>
              <a:rPr lang="en-US" dirty="0"/>
              <a:t>The Spirit was there at creation: “The Spirit of God moved on the face of the waters.”  </a:t>
            </a:r>
          </a:p>
          <a:p>
            <a:r>
              <a:rPr lang="en-US" dirty="0"/>
              <a:t>   (Genesis 1:2)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invisible things were made?</a:t>
            </a:r>
          </a:p>
        </p:txBody>
      </p:sp>
      <p:sp>
        <p:nvSpPr>
          <p:cNvPr id="5" name="Content Placeholder 4"/>
          <p:cNvSpPr>
            <a:spLocks noGrp="1"/>
          </p:cNvSpPr>
          <p:nvPr>
            <p:ph sz="quarter" idx="1"/>
          </p:nvPr>
        </p:nvSpPr>
        <p:spPr/>
        <p:txBody>
          <a:bodyPr/>
          <a:lstStyle/>
          <a:p>
            <a:r>
              <a:rPr lang="en-US" dirty="0"/>
              <a:t>Angels “are sent to serve those who are being saved.” </a:t>
            </a:r>
            <a:br>
              <a:rPr lang="en-US" dirty="0"/>
            </a:br>
            <a:r>
              <a:rPr lang="en-US" dirty="0"/>
              <a:t>    Hebrews 1:14</a:t>
            </a:r>
          </a:p>
          <a:p>
            <a:endParaRPr lang="en-US" dirty="0"/>
          </a:p>
          <a:p>
            <a:r>
              <a:rPr lang="en-US" dirty="0"/>
              <a:t>Some angels rebelled against God, and became Satan and his followers, the evil spirits or demons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Those who say God did not create</a:t>
            </a:r>
          </a:p>
        </p:txBody>
      </p:sp>
      <p:sp>
        <p:nvSpPr>
          <p:cNvPr id="3" name="Content Placeholder 2"/>
          <p:cNvSpPr>
            <a:spLocks noGrp="1"/>
          </p:cNvSpPr>
          <p:nvPr>
            <p:ph sz="quarter" idx="1"/>
          </p:nvPr>
        </p:nvSpPr>
        <p:spPr/>
        <p:txBody>
          <a:bodyPr/>
          <a:lstStyle/>
          <a:p>
            <a:r>
              <a:rPr lang="en-US" dirty="0"/>
              <a:t>Are showing that they have faith in “chance.”  This position cannot be proven by science.</a:t>
            </a:r>
          </a:p>
          <a:p>
            <a:endParaRPr lang="en-US" dirty="0"/>
          </a:p>
          <a:p>
            <a:r>
              <a:rPr lang="en-US" dirty="0"/>
              <a:t>Science deals with what can be seen and measured. Science does not deal with supernatural things. Science can see that there was a beginning, but they cannot see whether or not there was a God who got it all started.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normAutofit lnSpcReduction="10000"/>
          </a:bodyPr>
          <a:lstStyle/>
          <a:p>
            <a:r>
              <a:rPr lang="en-US" dirty="0"/>
              <a:t>The laws of the universe are just right so life can happen</a:t>
            </a:r>
          </a:p>
          <a:p>
            <a:r>
              <a:rPr lang="en-US" dirty="0"/>
              <a:t>The position of the earth is just right so that life can survive on it.</a:t>
            </a:r>
          </a:p>
          <a:p>
            <a:r>
              <a:rPr lang="en-US" dirty="0"/>
              <a:t>Complicated actions --- like blood clotting, which needs 17 steps </a:t>
            </a:r>
            <a:r>
              <a:rPr lang="en-US"/>
              <a:t>--- would require </a:t>
            </a:r>
            <a:r>
              <a:rPr lang="en-US" dirty="0"/>
              <a:t>a lot of faith to think it could have come about by chance.</a:t>
            </a:r>
          </a:p>
          <a:p>
            <a:endParaRPr lang="en-US" dirty="0"/>
          </a:p>
          <a:p>
            <a:endParaRPr lang="en-US" dirty="0"/>
          </a:p>
        </p:txBody>
      </p:sp>
      <p:sp>
        <p:nvSpPr>
          <p:cNvPr id="2" name="Title 1"/>
          <p:cNvSpPr>
            <a:spLocks noGrp="1"/>
          </p:cNvSpPr>
          <p:nvPr>
            <p:ph type="ctrTitle"/>
          </p:nvPr>
        </p:nvSpPr>
        <p:spPr/>
        <p:txBody>
          <a:bodyPr/>
          <a:lstStyle/>
          <a:p>
            <a:r>
              <a:rPr lang="en-US" dirty="0"/>
              <a:t>The wonders of creation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SINCE GOD MADE EVERYTHING,</a:t>
            </a:r>
          </a:p>
        </p:txBody>
      </p:sp>
      <p:sp>
        <p:nvSpPr>
          <p:cNvPr id="3" name="Content Placeholder 2"/>
          <p:cNvSpPr>
            <a:spLocks noGrp="1"/>
          </p:cNvSpPr>
          <p:nvPr>
            <p:ph sz="quarter" idx="1"/>
          </p:nvPr>
        </p:nvSpPr>
        <p:spPr/>
        <p:txBody>
          <a:bodyPr/>
          <a:lstStyle/>
          <a:p>
            <a:r>
              <a:rPr lang="en-US" dirty="0"/>
              <a:t>How would you respond if someone says:</a:t>
            </a:r>
          </a:p>
          <a:p>
            <a:endParaRPr lang="en-US" dirty="0"/>
          </a:p>
          <a:p>
            <a:r>
              <a:rPr lang="en-US" dirty="0"/>
              <a:t>I can harm my own body if I want to;.</a:t>
            </a:r>
          </a:p>
          <a:p>
            <a:r>
              <a:rPr lang="en-US" dirty="0"/>
              <a:t>I have decided not to let my baby be born.</a:t>
            </a:r>
          </a:p>
          <a:p>
            <a:r>
              <a:rPr lang="en-US" dirty="0"/>
              <a:t>I can pollute the earth if I want to.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JUST ONCE</a:t>
            </a:r>
          </a:p>
        </p:txBody>
      </p:sp>
      <p:sp>
        <p:nvSpPr>
          <p:cNvPr id="3" name="Content Placeholder 2"/>
          <p:cNvSpPr>
            <a:spLocks noGrp="1"/>
          </p:cNvSpPr>
          <p:nvPr>
            <p:ph sz="quarter" idx="1"/>
          </p:nvPr>
        </p:nvSpPr>
        <p:spPr/>
        <p:txBody>
          <a:bodyPr>
            <a:normAutofit/>
          </a:bodyPr>
          <a:lstStyle/>
          <a:p>
            <a:r>
              <a:rPr lang="en-US" dirty="0"/>
              <a:t>But continually --- God keeps things going</a:t>
            </a:r>
          </a:p>
          <a:p>
            <a:endParaRPr lang="en-US" dirty="0"/>
          </a:p>
          <a:p>
            <a:r>
              <a:rPr lang="en-US" dirty="0"/>
              <a:t>Look at God’s care for you today ---</a:t>
            </a:r>
          </a:p>
          <a:p>
            <a:r>
              <a:rPr lang="en-US" dirty="0"/>
              <a:t>Your body’s ability to heal</a:t>
            </a:r>
          </a:p>
          <a:p>
            <a:r>
              <a:rPr lang="en-US" dirty="0"/>
              <a:t>Your ability to feel pain</a:t>
            </a:r>
          </a:p>
          <a:p>
            <a:r>
              <a:rPr lang="en-US" dirty="0"/>
              <a:t>Your ability to blink</a:t>
            </a:r>
          </a:p>
          <a:p>
            <a:endParaRPr lang="en-US" dirty="0"/>
          </a:p>
          <a:p>
            <a:r>
              <a:rPr lang="en-US" dirty="0"/>
              <a:t>What other ways has God provided for you to keep your life going?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this Bible promise</a:t>
            </a:r>
          </a:p>
        </p:txBody>
      </p:sp>
      <p:sp>
        <p:nvSpPr>
          <p:cNvPr id="3" name="Content Placeholder 2"/>
          <p:cNvSpPr>
            <a:spLocks noGrp="1"/>
          </p:cNvSpPr>
          <p:nvPr>
            <p:ph sz="quarter" idx="1"/>
          </p:nvPr>
        </p:nvSpPr>
        <p:spPr/>
        <p:txBody>
          <a:bodyPr/>
          <a:lstStyle/>
          <a:p>
            <a:r>
              <a:rPr lang="en-US" dirty="0"/>
              <a:t>“My God will provide for all your needs,</a:t>
            </a:r>
          </a:p>
          <a:p>
            <a:r>
              <a:rPr lang="en-US" dirty="0"/>
              <a:t>Through the riches of his glory</a:t>
            </a:r>
          </a:p>
          <a:p>
            <a:r>
              <a:rPr lang="en-US" dirty="0"/>
              <a:t>In Christ Jesus.”   (Philippians  4:19)</a:t>
            </a:r>
          </a:p>
          <a:p>
            <a:endParaRPr lang="en-US" dirty="0"/>
          </a:p>
          <a:p>
            <a:r>
              <a:rPr lang="en-US" dirty="0"/>
              <a:t>Does he provide “directly” or “through others?”</a:t>
            </a:r>
          </a:p>
          <a:p>
            <a:endParaRPr lang="en-US" dirty="0"/>
          </a:p>
          <a:p>
            <a:r>
              <a:rPr lang="en-US" dirty="0"/>
              <a:t>These “others” are God’s gift to you.</a:t>
            </a:r>
          </a:p>
          <a:p>
            <a:r>
              <a:rPr lang="en-US" dirty="0"/>
              <a:t>And  --- You are God’s gift to others.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there evil?</a:t>
            </a:r>
          </a:p>
        </p:txBody>
      </p:sp>
      <p:sp>
        <p:nvSpPr>
          <p:cNvPr id="3" name="Content Placeholder 2"/>
          <p:cNvSpPr>
            <a:spLocks noGrp="1"/>
          </p:cNvSpPr>
          <p:nvPr>
            <p:ph sz="quarter" idx="1"/>
          </p:nvPr>
        </p:nvSpPr>
        <p:spPr/>
        <p:txBody>
          <a:bodyPr/>
          <a:lstStyle/>
          <a:p>
            <a:r>
              <a:rPr lang="en-US" dirty="0"/>
              <a:t>God did not create evil.  After creation, God said “it is good.”</a:t>
            </a:r>
          </a:p>
          <a:p>
            <a:endParaRPr lang="en-US" dirty="0"/>
          </a:p>
          <a:p>
            <a:r>
              <a:rPr lang="en-US" dirty="0"/>
              <a:t>Satan and his followers rebelled; rejecting God is evil.</a:t>
            </a:r>
          </a:p>
          <a:p>
            <a:r>
              <a:rPr lang="en-US" dirty="0"/>
              <a:t>Then the human race rebelled. “The heart of man is evil from his youth”.</a:t>
            </a:r>
          </a:p>
          <a:p>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bad things happen to good people?</a:t>
            </a:r>
          </a:p>
        </p:txBody>
      </p:sp>
      <p:sp>
        <p:nvSpPr>
          <p:cNvPr id="3" name="Content Placeholder 2"/>
          <p:cNvSpPr>
            <a:spLocks noGrp="1"/>
          </p:cNvSpPr>
          <p:nvPr>
            <p:ph sz="quarter" idx="1"/>
          </p:nvPr>
        </p:nvSpPr>
        <p:spPr/>
        <p:txBody>
          <a:bodyPr/>
          <a:lstStyle/>
          <a:p>
            <a:r>
              <a:rPr lang="en-US" dirty="0"/>
              <a:t>All have sinned and fall short of the glory of God </a:t>
            </a:r>
            <a:br>
              <a:rPr lang="en-US" dirty="0"/>
            </a:br>
            <a:r>
              <a:rPr lang="en-US" dirty="0"/>
              <a:t>        (Romans 3:23)</a:t>
            </a:r>
          </a:p>
          <a:p>
            <a:r>
              <a:rPr lang="en-US" dirty="0"/>
              <a:t>Bad things motivate us to turn to God.</a:t>
            </a:r>
          </a:p>
          <a:p>
            <a:r>
              <a:rPr lang="en-US" dirty="0"/>
              <a:t>Bad things increase our trust in God.  Paul writes that he was in despair because of the many bad things that happened to him, then adds, “but that was to make us rely not on ourselves,  but on God…”  (2 Corinthians  1:9)</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believe in God </a:t>
            </a:r>
          </a:p>
        </p:txBody>
      </p:sp>
      <p:sp>
        <p:nvSpPr>
          <p:cNvPr id="3" name="Content Placeholder 2"/>
          <p:cNvSpPr>
            <a:spLocks noGrp="1"/>
          </p:cNvSpPr>
          <p:nvPr>
            <p:ph sz="quarter" idx="1"/>
          </p:nvPr>
        </p:nvSpPr>
        <p:spPr/>
        <p:txBody>
          <a:bodyPr/>
          <a:lstStyle/>
          <a:p>
            <a:r>
              <a:rPr lang="en-US" sz="4400" dirty="0"/>
              <a:t>The Father</a:t>
            </a:r>
          </a:p>
          <a:p>
            <a:r>
              <a:rPr lang="en-US" sz="4400" dirty="0"/>
              <a:t>Almighty </a:t>
            </a:r>
          </a:p>
          <a:p>
            <a:r>
              <a:rPr lang="en-US" sz="4400" dirty="0"/>
              <a:t>Maker of heaven and Earth</a:t>
            </a:r>
            <a:r>
              <a:rPr lang="en-US"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Worship God for Creating us:</a:t>
            </a:r>
          </a:p>
        </p:txBody>
      </p:sp>
      <p:sp>
        <p:nvSpPr>
          <p:cNvPr id="3" name="Content Placeholder 2"/>
          <p:cNvSpPr>
            <a:spLocks noGrp="1"/>
          </p:cNvSpPr>
          <p:nvPr>
            <p:ph sz="quarter" idx="1"/>
          </p:nvPr>
        </p:nvSpPr>
        <p:spPr/>
        <p:txBody>
          <a:bodyPr/>
          <a:lstStyle/>
          <a:p>
            <a:r>
              <a:rPr lang="en-US" dirty="0"/>
              <a:t>John saw worship in heaven. They were singing:</a:t>
            </a:r>
          </a:p>
          <a:p>
            <a:endParaRPr lang="en-US" dirty="0"/>
          </a:p>
          <a:p>
            <a:r>
              <a:rPr lang="en-US" dirty="0"/>
              <a:t>Worthy are you, our Lord and God,</a:t>
            </a:r>
          </a:p>
          <a:p>
            <a:r>
              <a:rPr lang="en-US" dirty="0"/>
              <a:t>To receive glory and honor and power.</a:t>
            </a:r>
          </a:p>
          <a:p>
            <a:r>
              <a:rPr lang="en-US" dirty="0"/>
              <a:t>For you created all things.</a:t>
            </a:r>
          </a:p>
          <a:p>
            <a:r>
              <a:rPr lang="en-US" dirty="0"/>
              <a:t>By your will they existed and are created.</a:t>
            </a:r>
          </a:p>
          <a:p>
            <a:endParaRPr lang="en-US" dirty="0"/>
          </a:p>
          <a:p>
            <a:r>
              <a:rPr lang="en-US" dirty="0"/>
              <a:t>Revelation 4:11</a:t>
            </a:r>
          </a:p>
          <a:p>
            <a:r>
              <a:rPr lang="en-US"/>
              <a:t>…end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know what God is like?</a:t>
            </a:r>
          </a:p>
        </p:txBody>
      </p:sp>
      <p:sp>
        <p:nvSpPr>
          <p:cNvPr id="3" name="Content Placeholder 2"/>
          <p:cNvSpPr>
            <a:spLocks noGrp="1"/>
          </p:cNvSpPr>
          <p:nvPr>
            <p:ph sz="quarter" idx="1"/>
          </p:nvPr>
        </p:nvSpPr>
        <p:spPr/>
        <p:txBody>
          <a:bodyPr/>
          <a:lstStyle/>
          <a:p>
            <a:r>
              <a:rPr lang="en-US" dirty="0"/>
              <a:t>By what He DOES.</a:t>
            </a:r>
          </a:p>
          <a:p>
            <a:endParaRPr lang="en-US" dirty="0"/>
          </a:p>
          <a:p>
            <a:r>
              <a:rPr lang="en-US" dirty="0"/>
              <a:t>Made us</a:t>
            </a:r>
          </a:p>
          <a:p>
            <a:r>
              <a:rPr lang="en-US" dirty="0"/>
              <a:t>Keeps us safe</a:t>
            </a:r>
          </a:p>
          <a:p>
            <a:r>
              <a:rPr lang="en-US" dirty="0"/>
              <a:t>Sent Jesus to die</a:t>
            </a:r>
          </a:p>
          <a:p>
            <a:endParaRPr lang="en-US" dirty="0"/>
          </a:p>
          <a:p>
            <a:r>
              <a:rPr lang="en-US" dirty="0"/>
              <a:t>Why does it matter?</a:t>
            </a:r>
          </a:p>
          <a:p>
            <a:r>
              <a:rPr lang="en-US" dirty="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514600"/>
          </a:xfrm>
        </p:spPr>
        <p:txBody>
          <a:bodyPr/>
          <a:lstStyle/>
          <a:p>
            <a:r>
              <a:rPr lang="en-US" dirty="0"/>
              <a:t>We are not here by chance.</a:t>
            </a:r>
          </a:p>
          <a:p>
            <a:r>
              <a:rPr lang="en-US" dirty="0"/>
              <a:t>We are here on purpose</a:t>
            </a:r>
          </a:p>
          <a:p>
            <a:r>
              <a:rPr lang="en-US" dirty="0"/>
              <a:t>We are here for a purpose.</a:t>
            </a:r>
          </a:p>
          <a:p>
            <a:r>
              <a:rPr lang="en-US" dirty="0"/>
              <a:t>All human life is precious</a:t>
            </a:r>
          </a:p>
          <a:p>
            <a:endParaRPr lang="en-US" dirty="0"/>
          </a:p>
          <a:p>
            <a:endParaRPr lang="en-US" dirty="0"/>
          </a:p>
          <a:p>
            <a:endParaRPr lang="en-US" dirty="0"/>
          </a:p>
        </p:txBody>
      </p:sp>
      <p:sp>
        <p:nvSpPr>
          <p:cNvPr id="2" name="Title 1"/>
          <p:cNvSpPr>
            <a:spLocks noGrp="1"/>
          </p:cNvSpPr>
          <p:nvPr>
            <p:ph type="ctrTitle"/>
          </p:nvPr>
        </p:nvSpPr>
        <p:spPr/>
        <p:txBody>
          <a:bodyPr/>
          <a:lstStyle/>
          <a:p>
            <a:r>
              <a:rPr lang="en-US" dirty="0"/>
              <a:t>Since God created 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are evidence of God</a:t>
            </a:r>
          </a:p>
        </p:txBody>
      </p:sp>
      <p:sp>
        <p:nvSpPr>
          <p:cNvPr id="3" name="Content Placeholder 2"/>
          <p:cNvSpPr>
            <a:spLocks noGrp="1"/>
          </p:cNvSpPr>
          <p:nvPr>
            <p:ph idx="1"/>
          </p:nvPr>
        </p:nvSpPr>
        <p:spPr/>
        <p:txBody>
          <a:bodyPr/>
          <a:lstStyle/>
          <a:p>
            <a:r>
              <a:rPr lang="en-US" dirty="0"/>
              <a:t>Since we are God’s offspring, we ought not to think that God is like gold or silver or stone, an image formed by the art and imagination of man.  (Paul speaking in Athens, Acts 17:29)</a:t>
            </a:r>
          </a:p>
          <a:p>
            <a:endParaRPr lang="en-US" dirty="0"/>
          </a:p>
          <a:p>
            <a:r>
              <a:rPr lang="en-US" dirty="0"/>
              <a:t>Can life come from non-life?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having life shows there is a God</a:t>
            </a:r>
          </a:p>
        </p:txBody>
      </p:sp>
      <p:sp>
        <p:nvSpPr>
          <p:cNvPr id="3" name="Content Placeholder 2"/>
          <p:cNvSpPr>
            <a:spLocks noGrp="1"/>
          </p:cNvSpPr>
          <p:nvPr>
            <p:ph idx="1"/>
          </p:nvPr>
        </p:nvSpPr>
        <p:spPr/>
        <p:txBody>
          <a:bodyPr/>
          <a:lstStyle/>
          <a:p>
            <a:r>
              <a:rPr lang="en-US" dirty="0"/>
              <a:t>“The father has life in himself, and he has given the son also to have life in himself, so the Son can give life to anyone he wants to.”  John 16:5</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Spirit</a:t>
            </a:r>
          </a:p>
        </p:txBody>
      </p:sp>
      <p:sp>
        <p:nvSpPr>
          <p:cNvPr id="3" name="Content Placeholder 2"/>
          <p:cNvSpPr>
            <a:spLocks noGrp="1"/>
          </p:cNvSpPr>
          <p:nvPr>
            <p:ph idx="1"/>
          </p:nvPr>
        </p:nvSpPr>
        <p:spPr/>
        <p:txBody>
          <a:bodyPr/>
          <a:lstStyle/>
          <a:p>
            <a:r>
              <a:rPr lang="en-US" dirty="0"/>
              <a:t>And God has given you a spirit.</a:t>
            </a:r>
          </a:p>
          <a:p>
            <a:endParaRPr lang="en-US" dirty="0"/>
          </a:p>
          <a:p>
            <a:r>
              <a:rPr lang="en-US" dirty="0"/>
              <a:t>God created your body as a home for your spirit. At death, spirit and body separate temporarily. In eternal life, you will get your body again.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Because you’re made by God:</a:t>
            </a:r>
          </a:p>
        </p:txBody>
      </p:sp>
      <p:sp>
        <p:nvSpPr>
          <p:cNvPr id="3" name="Content Placeholder 2"/>
          <p:cNvSpPr>
            <a:spLocks noGrp="1"/>
          </p:cNvSpPr>
          <p:nvPr>
            <p:ph idx="1"/>
          </p:nvPr>
        </p:nvSpPr>
        <p:spPr/>
        <p:txBody>
          <a:bodyPr/>
          <a:lstStyle/>
          <a:p>
            <a:r>
              <a:rPr lang="en-US" dirty="0"/>
              <a:t>You are not an accident.</a:t>
            </a:r>
          </a:p>
          <a:p>
            <a:r>
              <a:rPr lang="en-US" dirty="0"/>
              <a:t>You have unlimited value</a:t>
            </a:r>
          </a:p>
          <a:p>
            <a:r>
              <a:rPr lang="en-US" dirty="0"/>
              <a:t>You have purpose in life</a:t>
            </a:r>
          </a:p>
          <a:p>
            <a:endParaRPr lang="en-US" dirty="0"/>
          </a:p>
          <a:p>
            <a:r>
              <a:rPr lang="en-US" dirty="0"/>
              <a:t>Peter writes, “You are the people of God …. SO THAT you can show how great He is.”  1 Peter 2:9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“By Him all things were created, things in heaven and on earth, visible and invisible.”</a:t>
            </a:r>
            <a:br>
              <a:rPr lang="en-US" dirty="0"/>
            </a:br>
            <a:r>
              <a:rPr lang="en-US" dirty="0"/>
              <a:t>(Colossians 1:16)</a:t>
            </a:r>
          </a:p>
        </p:txBody>
      </p:sp>
      <p:sp>
        <p:nvSpPr>
          <p:cNvPr id="2" name="Title 1"/>
          <p:cNvSpPr>
            <a:spLocks noGrp="1"/>
          </p:cNvSpPr>
          <p:nvPr>
            <p:ph type="ctrTitle"/>
          </p:nvPr>
        </p:nvSpPr>
        <p:spPr/>
        <p:txBody>
          <a:bodyPr/>
          <a:lstStyle/>
          <a:p>
            <a:r>
              <a:rPr lang="en-US" dirty="0"/>
              <a:t>What did God create?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1864</TotalTime>
  <Words>896</Words>
  <Application>Microsoft Macintosh PowerPoint</Application>
  <PresentationFormat>On-screen Show (4:3)</PresentationFormat>
  <Paragraphs>106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Franklin Gothic Book</vt:lpstr>
      <vt:lpstr>Perpetua</vt:lpstr>
      <vt:lpstr>Wingdings 2</vt:lpstr>
      <vt:lpstr>Equity</vt:lpstr>
      <vt:lpstr>Apostles Creed</vt:lpstr>
      <vt:lpstr>I believe in God </vt:lpstr>
      <vt:lpstr>How do we know what God is like?</vt:lpstr>
      <vt:lpstr>Since God created us,</vt:lpstr>
      <vt:lpstr>YOU are evidence of God</vt:lpstr>
      <vt:lpstr>You having life shows there is a God</vt:lpstr>
      <vt:lpstr>God is Spirit</vt:lpstr>
      <vt:lpstr>Because you’re made by God:</vt:lpstr>
      <vt:lpstr>What did God create?</vt:lpstr>
      <vt:lpstr>The Bible say God Created:</vt:lpstr>
      <vt:lpstr>The Trinity created</vt:lpstr>
      <vt:lpstr>What invisible things were made?</vt:lpstr>
      <vt:lpstr>Those who say God did not create</vt:lpstr>
      <vt:lpstr>The wonders of creation</vt:lpstr>
      <vt:lpstr>SINCE GOD MADE EVERYTHING,</vt:lpstr>
      <vt:lpstr>NOT JUST ONCE</vt:lpstr>
      <vt:lpstr>Note this Bible promise</vt:lpstr>
      <vt:lpstr>Why is there evil?</vt:lpstr>
      <vt:lpstr>Why do bad things happen to good people?</vt:lpstr>
      <vt:lpstr>Worship God for Creating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Apostles Creed</dc:title>
  <dc:creator>James A Found</dc:creator>
  <cp:lastModifiedBy>James Found</cp:lastModifiedBy>
  <cp:revision>27</cp:revision>
  <dcterms:created xsi:type="dcterms:W3CDTF">2014-09-24T16:08:19Z</dcterms:created>
  <dcterms:modified xsi:type="dcterms:W3CDTF">2024-03-09T15:56:50Z</dcterms:modified>
</cp:coreProperties>
</file>