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3" r:id="rId6"/>
    <p:sldId id="261" r:id="rId7"/>
    <p:sldId id="269" r:id="rId8"/>
    <p:sldId id="262" r:id="rId9"/>
    <p:sldId id="281" r:id="rId10"/>
    <p:sldId id="267" r:id="rId11"/>
    <p:sldId id="268" r:id="rId12"/>
    <p:sldId id="265" r:id="rId13"/>
    <p:sldId id="260" r:id="rId14"/>
    <p:sldId id="270" r:id="rId15"/>
    <p:sldId id="277" r:id="rId16"/>
    <p:sldId id="278" r:id="rId17"/>
    <p:sldId id="279" r:id="rId18"/>
    <p:sldId id="280" r:id="rId19"/>
    <p:sldId id="266" r:id="rId20"/>
    <p:sldId id="276" r:id="rId21"/>
    <p:sldId id="271" r:id="rId22"/>
    <p:sldId id="273" r:id="rId23"/>
    <p:sldId id="272" r:id="rId24"/>
    <p:sldId id="274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4" autoAdjust="0"/>
    <p:restoredTop sz="86449" autoAdjust="0"/>
  </p:normalViewPr>
  <p:slideViewPr>
    <p:cSldViewPr>
      <p:cViewPr varScale="1">
        <p:scale>
          <a:sx n="95" d="100"/>
          <a:sy n="95" d="100"/>
        </p:scale>
        <p:origin x="103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7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CE13E81-0205-42D3-909C-69A3E8C2ADD7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83916C8-8EB9-46AD-A52F-BDAEDEB9F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3E81-0205-42D3-909C-69A3E8C2ADD7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16C8-8EB9-46AD-A52F-BDAEDEB9F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CE13E81-0205-42D3-909C-69A3E8C2ADD7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83916C8-8EB9-46AD-A52F-BDAEDEB9F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3E81-0205-42D3-909C-69A3E8C2ADD7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16C8-8EB9-46AD-A52F-BDAEDEB9F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E13E81-0205-42D3-909C-69A3E8C2ADD7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D83916C8-8EB9-46AD-A52F-BDAEDEB9F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3E81-0205-42D3-909C-69A3E8C2ADD7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16C8-8EB9-46AD-A52F-BDAEDEB9F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3E81-0205-42D3-909C-69A3E8C2ADD7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16C8-8EB9-46AD-A52F-BDAEDEB9F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3E81-0205-42D3-909C-69A3E8C2ADD7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16C8-8EB9-46AD-A52F-BDAEDEB9F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E13E81-0205-42D3-909C-69A3E8C2ADD7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16C8-8EB9-46AD-A52F-BDAEDEB9F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3E81-0205-42D3-909C-69A3E8C2ADD7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16C8-8EB9-46AD-A52F-BDAEDEB9F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3E81-0205-42D3-909C-69A3E8C2ADD7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16C8-8EB9-46AD-A52F-BDAEDEB9F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CE13E81-0205-42D3-909C-69A3E8C2ADD7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83916C8-8EB9-46AD-A52F-BDAEDEB9F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Apostles Creed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Jesus was Crucified  ---</a:t>
            </a:r>
          </a:p>
          <a:p>
            <a:r>
              <a:rPr lang="en-US" sz="4000" dirty="0"/>
              <a:t>So what?</a:t>
            </a:r>
          </a:p>
          <a:p>
            <a:endParaRPr lang="en-US" sz="4000" dirty="0"/>
          </a:p>
          <a:p>
            <a:r>
              <a:rPr lang="en-US" sz="4000" dirty="0"/>
              <a:t>We say, I believe in God the Father, AND …</a:t>
            </a:r>
          </a:p>
          <a:p>
            <a:pPr>
              <a:buNone/>
            </a:pPr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Since </a:t>
            </a:r>
            <a:r>
              <a:rPr lang="en-US" dirty="0" err="1"/>
              <a:t>jesus</a:t>
            </a:r>
            <a:r>
              <a:rPr lang="en-US" dirty="0"/>
              <a:t> was truly human,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was able to suffer and die</a:t>
            </a:r>
          </a:p>
          <a:p>
            <a:r>
              <a:rPr lang="en-US" dirty="0"/>
              <a:t>He was able to take our place, to receive the punishment that we were due to receive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</a:t>
            </a:r>
            <a:r>
              <a:rPr lang="en-US" dirty="0" err="1"/>
              <a:t>jesus</a:t>
            </a:r>
            <a:r>
              <a:rPr lang="en-US" dirty="0"/>
              <a:t> was truly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was so valuable that His death was sufficient to pay for the sins of everyone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THE CROSS, JESUS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Defeated Satan.</a:t>
            </a:r>
          </a:p>
          <a:p>
            <a:endParaRPr lang="en-US" dirty="0"/>
          </a:p>
          <a:p>
            <a:r>
              <a:rPr lang="en-US" dirty="0"/>
              <a:t>By His death, he destroyed the devil, who holds the power of death, and freed those who had fear of death.”</a:t>
            </a:r>
          </a:p>
          <a:p>
            <a:r>
              <a:rPr lang="en-US" dirty="0"/>
              <a:t>   (Hebrews 2:14-15)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died “so that …”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may lead you to God. 1 Peter 3:18</a:t>
            </a:r>
          </a:p>
          <a:p>
            <a:r>
              <a:rPr lang="en-US" dirty="0"/>
              <a:t>He could rescue us from wickedness </a:t>
            </a:r>
            <a:br>
              <a:rPr lang="en-US" dirty="0"/>
            </a:br>
            <a:r>
              <a:rPr lang="en-US" dirty="0"/>
              <a:t>   (Titus 2:14)</a:t>
            </a:r>
          </a:p>
          <a:p>
            <a:r>
              <a:rPr lang="en-US" dirty="0"/>
              <a:t>We might live together with him  </a:t>
            </a:r>
          </a:p>
          <a:p>
            <a:r>
              <a:rPr lang="en-US" dirty="0"/>
              <a:t>      (Thessalonians 5:10)</a:t>
            </a:r>
          </a:p>
          <a:p>
            <a:r>
              <a:rPr lang="en-US" dirty="0"/>
              <a:t>We might not live for ourselves, but for him </a:t>
            </a:r>
            <a:br>
              <a:rPr lang="en-US" dirty="0"/>
            </a:br>
            <a:r>
              <a:rPr lang="en-US" dirty="0"/>
              <a:t>      (2 Corinthians 15:5)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died “so that …”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would no longer be slaves of sin </a:t>
            </a:r>
            <a:br>
              <a:rPr lang="en-US" dirty="0"/>
            </a:br>
            <a:r>
              <a:rPr lang="en-US" dirty="0"/>
              <a:t>      (Romans 6:6)</a:t>
            </a:r>
          </a:p>
          <a:p>
            <a:r>
              <a:rPr lang="en-US" dirty="0"/>
              <a:t>We would “declare the praises of Him who called us out of darkness into his wonderful light.  </a:t>
            </a:r>
            <a:br>
              <a:rPr lang="en-US" dirty="0"/>
            </a:br>
            <a:r>
              <a:rPr lang="en-US" dirty="0"/>
              <a:t>      (1 Peter 2:9)</a:t>
            </a:r>
          </a:p>
          <a:p>
            <a:r>
              <a:rPr lang="en-US" dirty="0"/>
              <a:t>To enable us to serve him without fear </a:t>
            </a:r>
            <a:br>
              <a:rPr lang="en-US" dirty="0"/>
            </a:br>
            <a:r>
              <a:rPr lang="en-US" dirty="0"/>
              <a:t>       (Luke 1:75)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 didn’t just die ---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Jesus rose from the dead so ---</a:t>
            </a:r>
          </a:p>
          <a:p>
            <a:r>
              <a:rPr lang="en-US" dirty="0"/>
              <a:t>1.To show his promise came true</a:t>
            </a:r>
          </a:p>
          <a:p>
            <a:endParaRPr lang="en-US" dirty="0"/>
          </a:p>
          <a:p>
            <a:r>
              <a:rPr lang="en-US" dirty="0"/>
              <a:t>(Jesus had told his followers that he would be arrested, suffer, and be killed, but that after three days he would rise from the dead.)</a:t>
            </a:r>
            <a:br>
              <a:rPr lang="en-US" dirty="0"/>
            </a:br>
            <a:r>
              <a:rPr lang="en-US" dirty="0"/>
              <a:t>     Mark 10:33-4</a:t>
            </a:r>
          </a:p>
          <a:p>
            <a:r>
              <a:rPr lang="en-US" dirty="0"/>
              <a:t>And …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rose also to: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 To prove that he is God</a:t>
            </a:r>
          </a:p>
          <a:p>
            <a:endParaRPr lang="en-US" dirty="0"/>
          </a:p>
          <a:p>
            <a:r>
              <a:rPr lang="en-US" dirty="0"/>
              <a:t>“He was declared the son of God with Power by the resurrection from the dead”</a:t>
            </a:r>
            <a:br>
              <a:rPr lang="en-US" dirty="0"/>
            </a:br>
            <a:r>
              <a:rPr lang="en-US" dirty="0"/>
              <a:t>     Romans 1:5</a:t>
            </a:r>
          </a:p>
          <a:p>
            <a:endParaRPr lang="en-US" dirty="0"/>
          </a:p>
          <a:p>
            <a:r>
              <a:rPr lang="en-US" dirty="0"/>
              <a:t>And ….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Jesus rose so ---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 to prove he can also make us rise from the dead.</a:t>
            </a:r>
          </a:p>
          <a:p>
            <a:endParaRPr lang="en-US" dirty="0"/>
          </a:p>
          <a:p>
            <a:r>
              <a:rPr lang="en-US" dirty="0"/>
              <a:t>Jesus said, “I am the resurrection and the life. He who believes in me, though he were dead, yet shall he live.”</a:t>
            </a:r>
          </a:p>
          <a:p>
            <a:r>
              <a:rPr lang="en-US" dirty="0"/>
              <a:t>   John 11:25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Jesus rose so we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  We get the Holy spirit to give us power</a:t>
            </a:r>
          </a:p>
          <a:p>
            <a:endParaRPr lang="en-US" dirty="0"/>
          </a:p>
          <a:p>
            <a:r>
              <a:rPr lang="en-US" dirty="0"/>
              <a:t>5. we get new life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FROM THE CROSS AND RESURRECTION:</a:t>
            </a:r>
          </a:p>
          <a:p>
            <a:r>
              <a:rPr lang="en-US" dirty="0"/>
              <a:t>We are brought near to God by the blood of Christ (Ephesians 2:13)</a:t>
            </a:r>
          </a:p>
          <a:p>
            <a:r>
              <a:rPr lang="en-US" dirty="0"/>
              <a:t>The gift of God is eternal life (Romans 6:23)</a:t>
            </a:r>
          </a:p>
          <a:p>
            <a:r>
              <a:rPr lang="en-US" dirty="0"/>
              <a:t>Everyone who believes has forgiveness of sins (Acts 10:43)</a:t>
            </a:r>
          </a:p>
          <a:p>
            <a:r>
              <a:rPr lang="en-US" dirty="0"/>
              <a:t>We have peace with God (Romans 5:1)</a:t>
            </a:r>
          </a:p>
          <a:p>
            <a:r>
              <a:rPr lang="en-US" dirty="0"/>
              <a:t>We are God’s children (1 John 5:1)</a:t>
            </a:r>
            <a:br>
              <a:rPr lang="en-US" dirty="0"/>
            </a:br>
            <a:r>
              <a:rPr lang="en-US" dirty="0"/>
              <a:t>We are justified (accepted as innocent)</a:t>
            </a:r>
            <a:br>
              <a:rPr lang="en-US" dirty="0"/>
            </a:br>
            <a:r>
              <a:rPr lang="en-US" dirty="0"/>
              <a:t>      (Romans 3:24)</a:t>
            </a:r>
          </a:p>
          <a:p>
            <a:r>
              <a:rPr lang="en-US" dirty="0"/>
              <a:t>AND 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in Jesus </a:t>
            </a:r>
            <a:r>
              <a:rPr lang="en-US" dirty="0" err="1"/>
              <a:t>christ</a:t>
            </a:r>
            <a:r>
              <a:rPr lang="en-US" dirty="0"/>
              <a:t>, who: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Suffered under Pontius Pilate</a:t>
            </a:r>
          </a:p>
          <a:p>
            <a:r>
              <a:rPr lang="en-US" dirty="0"/>
              <a:t>Crucified</a:t>
            </a:r>
          </a:p>
          <a:p>
            <a:r>
              <a:rPr lang="en-US" dirty="0"/>
              <a:t>Died</a:t>
            </a:r>
          </a:p>
          <a:p>
            <a:r>
              <a:rPr lang="en-US" dirty="0"/>
              <a:t>Was buried</a:t>
            </a:r>
          </a:p>
          <a:p>
            <a:endParaRPr lang="en-US" dirty="0"/>
          </a:p>
          <a:p>
            <a:r>
              <a:rPr lang="en-US" dirty="0"/>
              <a:t>So what did He do on the cross?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 have New Birth (new life)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“Once you were dead in your trespasses and sins,</a:t>
            </a:r>
          </a:p>
          <a:p>
            <a:endParaRPr lang="en-US" dirty="0"/>
          </a:p>
          <a:p>
            <a:r>
              <a:rPr lang="en-US" dirty="0"/>
              <a:t>But now in Christ Jesus, God has made you</a:t>
            </a:r>
          </a:p>
          <a:p>
            <a:endParaRPr lang="en-US" dirty="0"/>
          </a:p>
          <a:p>
            <a:r>
              <a:rPr lang="en-US" dirty="0"/>
              <a:t>ALIVE AGAIN    (Ephesians 2:1-4)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Saved has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meanings. I am saved from the:</a:t>
            </a:r>
          </a:p>
          <a:p>
            <a:endParaRPr lang="en-US" dirty="0"/>
          </a:p>
          <a:p>
            <a:r>
              <a:rPr lang="en-US" dirty="0"/>
              <a:t>PENALTY of sin. (Forgiven for PAST sins)</a:t>
            </a:r>
          </a:p>
          <a:p>
            <a:r>
              <a:rPr lang="en-US" dirty="0"/>
              <a:t>POWER of sin. (can fight sin in the PRESENT)</a:t>
            </a:r>
          </a:p>
          <a:p>
            <a:r>
              <a:rPr lang="en-US" dirty="0"/>
              <a:t>PRESENCE of sin. (no sin will be in heaven)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Salvation means “being saved,” that is,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being “rescued from the kingdom of darkness and transferred into the kingdom of [God’s] beloved Son” (Colossians 1:13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Luther explains that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Jesus has REDEEMED me, a lost and condemned creature, PURCHASED and WON me from sin, death, and the power of the devil,</a:t>
            </a:r>
          </a:p>
          <a:p>
            <a:endParaRPr lang="en-US" dirty="0"/>
          </a:p>
          <a:p>
            <a:r>
              <a:rPr lang="en-US" dirty="0"/>
              <a:t>So that I may belong to him, and live in His kingdom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Redeemed MEANS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Buying back a slave</a:t>
            </a:r>
          </a:p>
          <a:p>
            <a:endParaRPr lang="en-US" dirty="0"/>
          </a:p>
          <a:p>
            <a:r>
              <a:rPr lang="en-US" dirty="0"/>
              <a:t>Jesus bought us from the slavery of sin.  Luther explains: “not with gold or silver, but with his holy precious blood,</a:t>
            </a:r>
          </a:p>
          <a:p>
            <a:r>
              <a:rPr lang="en-US" dirty="0"/>
              <a:t>That I may be his own, and live under him in his kingdom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REDEEM means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Buy back a slave, does that mean we are slaves?</a:t>
            </a:r>
          </a:p>
          <a:p>
            <a:endParaRPr lang="en-US" dirty="0"/>
          </a:p>
          <a:p>
            <a:r>
              <a:rPr lang="en-US" dirty="0"/>
              <a:t>The Bible says, “Whoever sins is a slave of sin; but if the son sets you free, you will be truly free.”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Redemption is the act of redeeming</a:t>
            </a:r>
          </a:p>
          <a:p>
            <a:endParaRPr lang="en-US" dirty="0"/>
          </a:p>
          <a:p>
            <a:r>
              <a:rPr lang="en-US" dirty="0"/>
              <a:t>Today’s theme verse follows: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REDEMPTION VERSE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ctr">
              <a:spcBef>
                <a:spcPct val="50000"/>
              </a:spcBef>
            </a:pPr>
            <a:r>
              <a:rPr lang="en-US" sz="2800" dirty="0">
                <a:solidFill>
                  <a:srgbClr val="C90016"/>
                </a:solidFill>
                <a:latin typeface="Georgia" pitchFamily="18" charset="0"/>
              </a:rPr>
              <a:t>He has rescued us from the power of darkness and transferred us into the kingdom of his beloved Son, in whom we have redemption, the forgiveness of sins.</a:t>
            </a:r>
          </a:p>
          <a:p>
            <a:pPr marL="342900" indent="-342900" algn="ctr">
              <a:spcBef>
                <a:spcPct val="50000"/>
              </a:spcBef>
            </a:pPr>
            <a:r>
              <a:rPr lang="en-US" sz="2800" dirty="0">
                <a:latin typeface="Georgia" pitchFamily="18" charset="0"/>
              </a:rPr>
              <a:t>Colossians 1:13-14</a:t>
            </a:r>
          </a:p>
          <a:p>
            <a:pPr marL="342900" indent="-342900" algn="ctr">
              <a:spcBef>
                <a:spcPct val="50000"/>
              </a:spcBef>
            </a:pPr>
            <a:endParaRPr lang="en-US" sz="2800" dirty="0">
              <a:latin typeface="Georgia" pitchFamily="18" charset="0"/>
            </a:endParaRPr>
          </a:p>
          <a:p>
            <a:pPr marL="342900" indent="-342900" algn="ctr">
              <a:spcBef>
                <a:spcPct val="50000"/>
              </a:spcBef>
            </a:pPr>
            <a:r>
              <a:rPr lang="en-US" sz="2800">
                <a:latin typeface="Georgia" pitchFamily="18" charset="0"/>
              </a:rPr>
              <a:t>Create a closing </a:t>
            </a:r>
            <a:r>
              <a:rPr lang="en-US" sz="2800" dirty="0">
                <a:latin typeface="Georgia" pitchFamily="18" charset="0"/>
              </a:rPr>
              <a:t>prayer  by thanking God for doing this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the cross, </a:t>
            </a:r>
            <a:r>
              <a:rPr lang="en-US" dirty="0" err="1"/>
              <a:t>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Substituted for us</a:t>
            </a:r>
          </a:p>
          <a:p>
            <a:r>
              <a:rPr lang="en-US" dirty="0"/>
              <a:t>“God made him who had no sin to BE SIN FOR US, that we might receive the righteousness of God.</a:t>
            </a:r>
            <a:br>
              <a:rPr lang="en-US" dirty="0"/>
            </a:br>
            <a:r>
              <a:rPr lang="en-US" dirty="0"/>
              <a:t>   (2 Corinthians 5:23)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the cross, </a:t>
            </a:r>
            <a:r>
              <a:rPr lang="en-US" dirty="0" err="1"/>
              <a:t>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Purchased us.</a:t>
            </a:r>
          </a:p>
          <a:p>
            <a:endParaRPr lang="en-US" dirty="0"/>
          </a:p>
          <a:p>
            <a:r>
              <a:rPr lang="en-US" dirty="0"/>
              <a:t>“You (the lamb of God) have purchased with your blood people from every tribe.  </a:t>
            </a:r>
          </a:p>
          <a:p>
            <a:r>
              <a:rPr lang="en-US" dirty="0"/>
              <a:t>   (Revelation 5:9)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THE CROSS, JESUS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Ransomed us</a:t>
            </a:r>
          </a:p>
          <a:p>
            <a:endParaRPr lang="en-US" dirty="0"/>
          </a:p>
          <a:p>
            <a:r>
              <a:rPr lang="en-US" dirty="0"/>
              <a:t>Jesus Christ gave himself as a ransom for all.</a:t>
            </a:r>
          </a:p>
          <a:p>
            <a:r>
              <a:rPr lang="en-US" dirty="0"/>
              <a:t>   (1 Timothy 2:5-6)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the cross, </a:t>
            </a:r>
            <a:r>
              <a:rPr lang="en-US" dirty="0" err="1"/>
              <a:t>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Sacrificed for our sin “by the sacrifice of Himself.”   (Hebrews 9:26)</a:t>
            </a:r>
          </a:p>
          <a:p>
            <a:endParaRPr lang="en-US" dirty="0"/>
          </a:p>
          <a:p>
            <a:r>
              <a:rPr lang="en-US" dirty="0"/>
              <a:t>That’s why John the Baptist pointed to Jesus and said:</a:t>
            </a:r>
          </a:p>
          <a:p>
            <a:endParaRPr lang="en-US" dirty="0"/>
          </a:p>
          <a:p>
            <a:r>
              <a:rPr lang="en-US" dirty="0"/>
              <a:t>“Behold the Lamb of God, who takes away the sin of the world.” (John 1:29)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the cross, </a:t>
            </a:r>
            <a:r>
              <a:rPr lang="en-US" dirty="0" err="1"/>
              <a:t>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Obeyed God’s will to die for us.</a:t>
            </a:r>
          </a:p>
          <a:p>
            <a:r>
              <a:rPr lang="en-US" dirty="0"/>
              <a:t>“By the obedience of one, many will be made righteous.” (Romans 5:19)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the cross, </a:t>
            </a:r>
            <a:r>
              <a:rPr lang="en-US" dirty="0" err="1"/>
              <a:t>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Made atonement</a:t>
            </a:r>
          </a:p>
          <a:p>
            <a:r>
              <a:rPr lang="en-US" dirty="0"/>
              <a:t>(atone means “at + one,” making us at one with God.)</a:t>
            </a:r>
          </a:p>
          <a:p>
            <a:endParaRPr lang="en-US" dirty="0"/>
          </a:p>
          <a:p>
            <a:r>
              <a:rPr lang="en-US" dirty="0"/>
              <a:t>“He is the ATONING SACRIFICE for our sins, and not for only for ours, but also for the sins of the whole world.”</a:t>
            </a:r>
          </a:p>
          <a:p>
            <a:r>
              <a:rPr lang="en-US" dirty="0"/>
              <a:t>    (1 John 4:10)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63AA8-C4F9-0834-18E1-A842D6A7F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ATONING SACRIFICE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741E1-9529-3115-A1B4-970E887E6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… is a single word in the original </a:t>
            </a:r>
            <a:r>
              <a:rPr lang="en-US" dirty="0" err="1"/>
              <a:t>language,which</a:t>
            </a:r>
            <a:r>
              <a:rPr lang="en-US" dirty="0"/>
              <a:t> brings to mind the sacrifices of blood that were put on the altar in the Old Testament temple.</a:t>
            </a:r>
          </a:p>
          <a:p>
            <a:r>
              <a:rPr lang="en-US" dirty="0"/>
              <a:t>This single word has been translated as:</a:t>
            </a:r>
            <a:br>
              <a:rPr lang="en-US" dirty="0"/>
            </a:br>
            <a:r>
              <a:rPr lang="en-US" dirty="0"/>
              <a:t>Atoning Sacrifice</a:t>
            </a:r>
            <a:br>
              <a:rPr lang="en-US" dirty="0"/>
            </a:br>
            <a:r>
              <a:rPr lang="en-US" dirty="0"/>
              <a:t>Propitiation</a:t>
            </a:r>
            <a:br>
              <a:rPr lang="en-US" dirty="0"/>
            </a:br>
            <a:r>
              <a:rPr lang="en-US" dirty="0"/>
              <a:t>Expiation</a:t>
            </a:r>
          </a:p>
        </p:txBody>
      </p:sp>
    </p:spTree>
    <p:extLst>
      <p:ext uri="{BB962C8B-B14F-4D97-AF65-F5344CB8AC3E}">
        <p14:creationId xmlns:p14="http://schemas.microsoft.com/office/powerpoint/2010/main" val="30853591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2119</TotalTime>
  <Words>1072</Words>
  <Application>Microsoft Macintosh PowerPoint</Application>
  <PresentationFormat>On-screen Show (4:3)</PresentationFormat>
  <Paragraphs>132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Georgia</vt:lpstr>
      <vt:lpstr>Trebuchet MS</vt:lpstr>
      <vt:lpstr>Wingdings</vt:lpstr>
      <vt:lpstr>Wingdings 2</vt:lpstr>
      <vt:lpstr>Opulent</vt:lpstr>
      <vt:lpstr>Apostles Creed</vt:lpstr>
      <vt:lpstr>And in Jesus christ, who:</vt:lpstr>
      <vt:lpstr>On the cross, jesus</vt:lpstr>
      <vt:lpstr>On the cross, jesus</vt:lpstr>
      <vt:lpstr>ON THE CROSS, JESUS</vt:lpstr>
      <vt:lpstr>On the cross, jesus</vt:lpstr>
      <vt:lpstr>On the cross, jesus</vt:lpstr>
      <vt:lpstr>On the cross, jesus</vt:lpstr>
      <vt:lpstr>ATONING SACRIFICE</vt:lpstr>
      <vt:lpstr>Since jesus was truly human,</vt:lpstr>
      <vt:lpstr>Since jesus was truly god</vt:lpstr>
      <vt:lpstr>ON THE CROSS, JESUS</vt:lpstr>
      <vt:lpstr>Jesus died “so that …”</vt:lpstr>
      <vt:lpstr>Jesus died “so that …”</vt:lpstr>
      <vt:lpstr>He didn’t just die ---</vt:lpstr>
      <vt:lpstr>Jesus rose also to:</vt:lpstr>
      <vt:lpstr>And Jesus rose so ---</vt:lpstr>
      <vt:lpstr>And Jesus rose so we</vt:lpstr>
      <vt:lpstr>Benefits</vt:lpstr>
      <vt:lpstr>We have New Birth (new life) </vt:lpstr>
      <vt:lpstr>Saved has</vt:lpstr>
      <vt:lpstr>Luther explains that …</vt:lpstr>
      <vt:lpstr>Redeemed MEANS</vt:lpstr>
      <vt:lpstr>IF REDEEM means …</vt:lpstr>
      <vt:lpstr>REDEMPTION VERSE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Apostles Creed</dc:title>
  <dc:creator>James A Found</dc:creator>
  <cp:lastModifiedBy>James Found</cp:lastModifiedBy>
  <cp:revision>37</cp:revision>
  <dcterms:created xsi:type="dcterms:W3CDTF">2014-09-24T16:19:44Z</dcterms:created>
  <dcterms:modified xsi:type="dcterms:W3CDTF">2024-03-09T16:12:38Z</dcterms:modified>
</cp:coreProperties>
</file>