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63" r:id="rId5"/>
    <p:sldId id="264" r:id="rId6"/>
    <p:sldId id="266" r:id="rId7"/>
    <p:sldId id="265" r:id="rId8"/>
    <p:sldId id="259" r:id="rId9"/>
    <p:sldId id="260" r:id="rId10"/>
    <p:sldId id="261" r:id="rId11"/>
    <p:sldId id="267" r:id="rId12"/>
    <p:sldId id="271" r:id="rId13"/>
    <p:sldId id="281" r:id="rId14"/>
    <p:sldId id="282" r:id="rId15"/>
    <p:sldId id="269" r:id="rId16"/>
    <p:sldId id="283" r:id="rId17"/>
    <p:sldId id="272" r:id="rId18"/>
    <p:sldId id="277"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449" autoAdjust="0"/>
  </p:normalViewPr>
  <p:slideViewPr>
    <p:cSldViewPr>
      <p:cViewPr varScale="1">
        <p:scale>
          <a:sx n="95" d="100"/>
          <a:sy n="95" d="100"/>
        </p:scale>
        <p:origin x="1032" y="176"/>
      </p:cViewPr>
      <p:guideLst>
        <p:guide orient="horz" pos="2160"/>
        <p:guide pos="2880"/>
      </p:guideLst>
    </p:cSldViewPr>
  </p:slideViewPr>
  <p:outlineViewPr>
    <p:cViewPr>
      <p:scale>
        <a:sx n="33" d="100"/>
        <a:sy n="33" d="100"/>
      </p:scale>
      <p:origin x="36" y="352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28A8BE4-5E67-4C5D-A502-C18CBED8743E}" type="datetimeFigureOut">
              <a:rPr lang="en-US" smtClean="0"/>
              <a:pPr/>
              <a:t>3/9/24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012F32D-F293-45ED-A3F5-CC5525C1AD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8A8BE4-5E67-4C5D-A502-C18CBED8743E}"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2F32D-F293-45ED-A3F5-CC5525C1AD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28A8BE4-5E67-4C5D-A502-C18CBED8743E}" type="datetimeFigureOut">
              <a:rPr lang="en-US" smtClean="0"/>
              <a:pPr/>
              <a:t>3/9/24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012F32D-F293-45ED-A3F5-CC5525C1AD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28A8BE4-5E67-4C5D-A502-C18CBED8743E}" type="datetimeFigureOut">
              <a:rPr lang="en-US" smtClean="0"/>
              <a:pPr/>
              <a:t>3/9/24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2F32D-F293-45ED-A3F5-CC5525C1AD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28A8BE4-5E67-4C5D-A502-C18CBED8743E}" type="datetimeFigureOut">
              <a:rPr lang="en-US" smtClean="0"/>
              <a:pPr/>
              <a:t>3/9/24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1012F32D-F293-45ED-A3F5-CC5525C1AD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28A8BE4-5E67-4C5D-A502-C18CBED8743E}"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2F32D-F293-45ED-A3F5-CC5525C1AD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28A8BE4-5E67-4C5D-A502-C18CBED8743E}" type="datetimeFigureOut">
              <a:rPr lang="en-US" smtClean="0"/>
              <a:pPr/>
              <a:t>3/9/24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2F32D-F293-45ED-A3F5-CC5525C1AD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28A8BE4-5E67-4C5D-A502-C18CBED8743E}" type="datetimeFigureOut">
              <a:rPr lang="en-US" smtClean="0"/>
              <a:pPr/>
              <a:t>3/9/24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2F32D-F293-45ED-A3F5-CC5525C1AD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28A8BE4-5E67-4C5D-A502-C18CBED8743E}" type="datetimeFigureOut">
              <a:rPr lang="en-US" smtClean="0"/>
              <a:pPr/>
              <a:t>3/9/24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1012F32D-F293-45ED-A3F5-CC5525C1AD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28A8BE4-5E67-4C5D-A502-C18CBED8743E}"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2F32D-F293-45ED-A3F5-CC5525C1AD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728A8BE4-5E67-4C5D-A502-C18CBED8743E}" type="datetimeFigureOut">
              <a:rPr lang="en-US" smtClean="0"/>
              <a:pPr/>
              <a:t>3/9/24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2F32D-F293-45ED-A3F5-CC5525C1AD3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28A8BE4-5E67-4C5D-A502-C18CBED8743E}" type="datetimeFigureOut">
              <a:rPr lang="en-US" smtClean="0"/>
              <a:pPr/>
              <a:t>3/9/24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012F32D-F293-45ED-A3F5-CC5525C1AD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Apostles Creed</a:t>
            </a:r>
          </a:p>
        </p:txBody>
      </p:sp>
      <p:sp>
        <p:nvSpPr>
          <p:cNvPr id="3" name="Content Placeholder 2"/>
          <p:cNvSpPr>
            <a:spLocks noGrp="1"/>
          </p:cNvSpPr>
          <p:nvPr>
            <p:ph idx="1"/>
          </p:nvPr>
        </p:nvSpPr>
        <p:spPr/>
        <p:txBody>
          <a:bodyPr/>
          <a:lstStyle/>
          <a:p>
            <a:r>
              <a:rPr lang="en-US" sz="4000" dirty="0"/>
              <a:t>Jesus is Lord   ---</a:t>
            </a:r>
          </a:p>
          <a:p>
            <a:r>
              <a:rPr lang="en-US" sz="4000" dirty="0"/>
              <a:t>So what?</a:t>
            </a:r>
          </a:p>
          <a:p>
            <a:endParaRPr lang="en-US" sz="4000" dirty="0"/>
          </a:p>
          <a:p>
            <a:r>
              <a:rPr lang="en-US" sz="4000" dirty="0"/>
              <a:t>In the creed, we say:</a:t>
            </a:r>
          </a:p>
          <a:p>
            <a:r>
              <a:rPr lang="en-US" sz="4000" dirty="0"/>
              <a:t>I believe in God the Father almighty, AND …</a:t>
            </a:r>
          </a:p>
          <a:p>
            <a:endParaRPr lang="en-US" sz="7200" dirty="0"/>
          </a:p>
          <a:p>
            <a:endParaRPr lang="en-US" sz="72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HOW CAN YOU SHOW IT?</a:t>
            </a:r>
          </a:p>
        </p:txBody>
      </p:sp>
      <p:sp>
        <p:nvSpPr>
          <p:cNvPr id="3" name="Content Placeholder 2"/>
          <p:cNvSpPr>
            <a:spLocks noGrp="1"/>
          </p:cNvSpPr>
          <p:nvPr>
            <p:ph idx="1"/>
          </p:nvPr>
        </p:nvSpPr>
        <p:spPr/>
        <p:txBody>
          <a:bodyPr/>
          <a:lstStyle/>
          <a:p>
            <a:r>
              <a:rPr lang="en-US" dirty="0"/>
              <a:t>By your obedience to the commands the Lord has given you.</a:t>
            </a:r>
          </a:p>
          <a:p>
            <a:endParaRPr lang="en-US" dirty="0"/>
          </a:p>
          <a:p>
            <a:r>
              <a:rPr lang="en-US" dirty="0"/>
              <a:t>By your treatment of those that the Lord has placed over you.</a:t>
            </a:r>
          </a:p>
          <a:p>
            <a:endParaRPr lang="en-US" dirty="0"/>
          </a:p>
          <a:p>
            <a:r>
              <a:rPr lang="en-US" dirty="0"/>
              <a:t>“Children obey your parents IN THE LORD” The same goes for all God has placed over you</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Your lord is in you to help you</a:t>
            </a:r>
          </a:p>
        </p:txBody>
      </p:sp>
      <p:sp>
        <p:nvSpPr>
          <p:cNvPr id="3" name="Content Placeholder 2"/>
          <p:cNvSpPr>
            <a:spLocks noGrp="1"/>
          </p:cNvSpPr>
          <p:nvPr>
            <p:ph idx="1"/>
          </p:nvPr>
        </p:nvSpPr>
        <p:spPr/>
        <p:txBody>
          <a:bodyPr/>
          <a:lstStyle/>
          <a:p>
            <a:r>
              <a:rPr lang="en-US" dirty="0"/>
              <a:t>“Christ in you” is your hope of glory</a:t>
            </a:r>
            <a:br>
              <a:rPr lang="en-US" dirty="0"/>
            </a:br>
            <a:r>
              <a:rPr lang="en-US" dirty="0"/>
              <a:t>      Colossians 1:27</a:t>
            </a:r>
          </a:p>
          <a:p>
            <a:endParaRPr lang="en-US" dirty="0"/>
          </a:p>
          <a:p>
            <a:r>
              <a:rPr lang="en-US" dirty="0"/>
              <a:t>Paul said, “I can do all things through HIM who gives me strength.”  Philippians 4:13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 The name “the word”</a:t>
            </a:r>
          </a:p>
        </p:txBody>
      </p:sp>
      <p:sp>
        <p:nvSpPr>
          <p:cNvPr id="3" name="Content Placeholder 2"/>
          <p:cNvSpPr>
            <a:spLocks noGrp="1"/>
          </p:cNvSpPr>
          <p:nvPr>
            <p:ph idx="1"/>
          </p:nvPr>
        </p:nvSpPr>
        <p:spPr/>
        <p:txBody>
          <a:bodyPr/>
          <a:lstStyle/>
          <a:p>
            <a:r>
              <a:rPr lang="en-US" dirty="0"/>
              <a:t>John 1:1 says “In the beginning was the Word.” The Greek word is “logos.” It meant the way that God connected with the world do get things done. The Greeks did not know how God did this.  But later John 1:14 says “the word became flesh.” In other words, God gets things done thru his Son, including by having his Son become a human so He could die for 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THINGS JESUS HAS DONE:</a:t>
            </a:r>
          </a:p>
        </p:txBody>
      </p:sp>
      <p:sp>
        <p:nvSpPr>
          <p:cNvPr id="3" name="Content Placeholder 2"/>
          <p:cNvSpPr>
            <a:spLocks noGrp="1"/>
          </p:cNvSpPr>
          <p:nvPr>
            <p:ph idx="1"/>
          </p:nvPr>
        </p:nvSpPr>
        <p:spPr/>
        <p:txBody>
          <a:bodyPr>
            <a:normAutofit/>
          </a:bodyPr>
          <a:lstStyle/>
          <a:p>
            <a:r>
              <a:rPr lang="en-US" dirty="0"/>
              <a:t>Showed God to us. “No one has seen God at any time, but the only Son has made God known to us.”</a:t>
            </a:r>
          </a:p>
          <a:p>
            <a:pPr>
              <a:buNone/>
            </a:pPr>
            <a:endParaRPr lang="en-US" dirty="0"/>
          </a:p>
          <a:p>
            <a:r>
              <a:rPr lang="en-US" dirty="0"/>
              <a:t>Took care of sin. “Christ died for sins once and for all, to bring us to God”</a:t>
            </a:r>
          </a:p>
          <a:p>
            <a:endParaRPr lang="en-US" dirty="0"/>
          </a:p>
          <a:p>
            <a:r>
              <a:rPr lang="en-US" dirty="0"/>
              <a:t>(so we can depend on God in our problems now and have eternal life after death)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JESUS NEEDED TO BE GOD AND MAN</a:t>
            </a:r>
          </a:p>
        </p:txBody>
      </p:sp>
      <p:sp>
        <p:nvSpPr>
          <p:cNvPr id="3" name="Content Placeholder 2"/>
          <p:cNvSpPr>
            <a:spLocks noGrp="1"/>
          </p:cNvSpPr>
          <p:nvPr>
            <p:ph idx="1"/>
          </p:nvPr>
        </p:nvSpPr>
        <p:spPr/>
        <p:txBody>
          <a:bodyPr/>
          <a:lstStyle/>
          <a:p>
            <a:r>
              <a:rPr lang="en-US" dirty="0"/>
              <a:t>If he was only God and not man, could he have died for us?</a:t>
            </a:r>
          </a:p>
          <a:p>
            <a:endParaRPr lang="en-US" dirty="0"/>
          </a:p>
          <a:p>
            <a:r>
              <a:rPr lang="en-US" dirty="0"/>
              <a:t>If he was only man and not God, could his death be sufficient to pay for everyone?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t>Jesus shows he is god by</a:t>
            </a:r>
          </a:p>
        </p:txBody>
      </p:sp>
      <p:sp>
        <p:nvSpPr>
          <p:cNvPr id="3" name="Content Placeholder 2"/>
          <p:cNvSpPr>
            <a:spLocks noGrp="1"/>
          </p:cNvSpPr>
          <p:nvPr>
            <p:ph idx="1"/>
          </p:nvPr>
        </p:nvSpPr>
        <p:spPr/>
        <p:txBody>
          <a:bodyPr/>
          <a:lstStyle/>
          <a:p>
            <a:r>
              <a:rPr lang="en-US" dirty="0"/>
              <a:t>Doing what God does: </a:t>
            </a:r>
          </a:p>
          <a:p>
            <a:r>
              <a:rPr lang="en-US" dirty="0"/>
              <a:t>Power over nature (stopping the storm)</a:t>
            </a:r>
          </a:p>
          <a:p>
            <a:r>
              <a:rPr lang="en-US" dirty="0"/>
              <a:t>Power to create (making many bread and fish from just a few)</a:t>
            </a:r>
          </a:p>
          <a:p>
            <a:r>
              <a:rPr lang="en-US" dirty="0"/>
              <a:t>Miracles of healing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know </a:t>
            </a:r>
            <a:r>
              <a:rPr lang="en-US" dirty="0" err="1"/>
              <a:t>jesus</a:t>
            </a:r>
            <a:r>
              <a:rPr lang="en-US" dirty="0"/>
              <a:t> is god because:</a:t>
            </a:r>
          </a:p>
        </p:txBody>
      </p:sp>
      <p:sp>
        <p:nvSpPr>
          <p:cNvPr id="3" name="Content Placeholder 2"/>
          <p:cNvSpPr>
            <a:spLocks noGrp="1"/>
          </p:cNvSpPr>
          <p:nvPr>
            <p:ph idx="1"/>
          </p:nvPr>
        </p:nvSpPr>
        <p:spPr/>
        <p:txBody>
          <a:bodyPr/>
          <a:lstStyle/>
          <a:p>
            <a:r>
              <a:rPr lang="en-US" dirty="0"/>
              <a:t>The Bible says so:  “He is the true God and eternal life”      (1 John 5:20)</a:t>
            </a:r>
          </a:p>
          <a:p>
            <a:r>
              <a:rPr lang="en-US" dirty="0"/>
              <a:t>People called him God:  Thomas said, “My Lord and my God.”  (John 20:28)</a:t>
            </a:r>
          </a:p>
          <a:p>
            <a:r>
              <a:rPr lang="en-US" dirty="0"/>
              <a:t>Jesus forgave sins.   The Pharisees said, “Who can forgive sins but God alone” (Mark 2:7)</a:t>
            </a:r>
          </a:p>
          <a:p>
            <a:r>
              <a:rPr lang="en-US" dirty="0"/>
              <a:t>Jesus will judge the world. “The father has given him authority to judge” (John 5:27)</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know </a:t>
            </a:r>
            <a:r>
              <a:rPr lang="en-US" dirty="0" err="1"/>
              <a:t>jesus</a:t>
            </a:r>
            <a:r>
              <a:rPr lang="en-US" dirty="0"/>
              <a:t> is god because</a:t>
            </a:r>
          </a:p>
        </p:txBody>
      </p:sp>
      <p:sp>
        <p:nvSpPr>
          <p:cNvPr id="3" name="Content Placeholder 2"/>
          <p:cNvSpPr>
            <a:spLocks noGrp="1"/>
          </p:cNvSpPr>
          <p:nvPr>
            <p:ph idx="1"/>
          </p:nvPr>
        </p:nvSpPr>
        <p:spPr/>
        <p:txBody>
          <a:bodyPr/>
          <a:lstStyle/>
          <a:p>
            <a:r>
              <a:rPr lang="en-US" dirty="0"/>
              <a:t>He has the qualities of God.</a:t>
            </a:r>
          </a:p>
          <a:p>
            <a:r>
              <a:rPr lang="en-US" dirty="0"/>
              <a:t>Eternal. “I am the alpha and the omega” </a:t>
            </a:r>
            <a:br>
              <a:rPr lang="en-US" dirty="0"/>
            </a:br>
            <a:r>
              <a:rPr lang="en-US" dirty="0"/>
              <a:t>    (Revelation 1:8)</a:t>
            </a:r>
          </a:p>
          <a:p>
            <a:r>
              <a:rPr lang="en-US" dirty="0"/>
              <a:t>Unchangeable “Jesus Christ is the same yesterday, today, and forever”</a:t>
            </a:r>
            <a:br>
              <a:rPr lang="en-US" dirty="0"/>
            </a:br>
            <a:r>
              <a:rPr lang="en-US" dirty="0"/>
              <a:t>    (Hebrews 13:8)</a:t>
            </a:r>
          </a:p>
          <a:p>
            <a:r>
              <a:rPr lang="en-US" dirty="0"/>
              <a:t>All-knowing. Peter said to Jesus, “Lord, you know all things.”  (John 21:17)</a:t>
            </a:r>
          </a:p>
          <a:p>
            <a:r>
              <a:rPr lang="en-US" dirty="0"/>
              <a:t>Present everywhere. Jesus said, “Surely I am with you always.” (Matthew 28:20)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know </a:t>
            </a:r>
            <a:r>
              <a:rPr lang="en-US" dirty="0" err="1"/>
              <a:t>jesus</a:t>
            </a:r>
            <a:r>
              <a:rPr lang="en-US" dirty="0"/>
              <a:t> is man because</a:t>
            </a:r>
          </a:p>
        </p:txBody>
      </p:sp>
      <p:sp>
        <p:nvSpPr>
          <p:cNvPr id="3" name="Content Placeholder 2"/>
          <p:cNvSpPr>
            <a:spLocks noGrp="1"/>
          </p:cNvSpPr>
          <p:nvPr>
            <p:ph idx="1"/>
          </p:nvPr>
        </p:nvSpPr>
        <p:spPr/>
        <p:txBody>
          <a:bodyPr/>
          <a:lstStyle/>
          <a:p>
            <a:r>
              <a:rPr lang="en-US" dirty="0"/>
              <a:t>He has the qualities of Man.</a:t>
            </a:r>
          </a:p>
          <a:p>
            <a:r>
              <a:rPr lang="en-US" dirty="0"/>
              <a:t>He is in God’s image --- in a perfect way</a:t>
            </a:r>
          </a:p>
          <a:p>
            <a:r>
              <a:rPr lang="en-US" dirty="0"/>
              <a:t>He lived a life in total dependence on God to Father, just like we want to</a:t>
            </a:r>
          </a:p>
          <a:p>
            <a:r>
              <a:rPr lang="en-US" dirty="0"/>
              <a:t>He suffered like a person: hunger and grief</a:t>
            </a:r>
          </a:p>
          <a:p>
            <a:r>
              <a:rPr lang="en-US" dirty="0"/>
              <a:t>He was able to die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PRAYER</a:t>
            </a:r>
          </a:p>
        </p:txBody>
      </p:sp>
      <p:sp>
        <p:nvSpPr>
          <p:cNvPr id="3" name="Content Placeholder 2"/>
          <p:cNvSpPr>
            <a:spLocks noGrp="1"/>
          </p:cNvSpPr>
          <p:nvPr>
            <p:ph idx="1"/>
          </p:nvPr>
        </p:nvSpPr>
        <p:spPr/>
        <p:txBody>
          <a:bodyPr/>
          <a:lstStyle/>
          <a:p>
            <a:r>
              <a:rPr lang="en-US" dirty="0"/>
              <a:t>Dear Jesus,</a:t>
            </a:r>
          </a:p>
          <a:p>
            <a:r>
              <a:rPr lang="en-US" dirty="0"/>
              <a:t>Thank you for being truly man, so you could die for us.</a:t>
            </a:r>
          </a:p>
          <a:p>
            <a:endParaRPr lang="en-US" dirty="0"/>
          </a:p>
          <a:p>
            <a:r>
              <a:rPr lang="en-US" dirty="0"/>
              <a:t>Thank you for being truly God, so you could give us eternal life through your death.</a:t>
            </a:r>
          </a:p>
          <a:p>
            <a:endParaRPr lang="en-US" dirty="0"/>
          </a:p>
          <a:p>
            <a:endParaRPr lang="en-US" dirty="0"/>
          </a:p>
          <a:p>
            <a:r>
              <a:rPr lang="en-US"/>
              <a:t>…end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in Jesus </a:t>
            </a:r>
            <a:r>
              <a:rPr lang="en-US" dirty="0" err="1"/>
              <a:t>christ</a:t>
            </a:r>
            <a:r>
              <a:rPr lang="en-US" dirty="0"/>
              <a:t>,</a:t>
            </a:r>
          </a:p>
        </p:txBody>
      </p:sp>
      <p:sp>
        <p:nvSpPr>
          <p:cNvPr id="3" name="Content Placeholder 2"/>
          <p:cNvSpPr>
            <a:spLocks noGrp="1"/>
          </p:cNvSpPr>
          <p:nvPr>
            <p:ph idx="1"/>
          </p:nvPr>
        </p:nvSpPr>
        <p:spPr/>
        <p:txBody>
          <a:bodyPr/>
          <a:lstStyle/>
          <a:p>
            <a:r>
              <a:rPr lang="en-US" dirty="0"/>
              <a:t>HIS ONLY SON OUR </a:t>
            </a:r>
            <a:r>
              <a:rPr lang="en-US" dirty="0">
                <a:solidFill>
                  <a:srgbClr val="FF0000"/>
                </a:solidFill>
              </a:rPr>
              <a:t>LORD</a:t>
            </a:r>
          </a:p>
          <a:p>
            <a:endParaRPr lang="en-US" dirty="0"/>
          </a:p>
          <a:p>
            <a:r>
              <a:rPr lang="en-US" dirty="0"/>
              <a:t>He descended into hell</a:t>
            </a:r>
          </a:p>
          <a:p>
            <a:r>
              <a:rPr lang="en-US" dirty="0"/>
              <a:t>He rose from the dead</a:t>
            </a:r>
          </a:p>
          <a:p>
            <a:r>
              <a:rPr lang="en-US" dirty="0"/>
              <a:t>He ascended into heaven</a:t>
            </a:r>
          </a:p>
          <a:p>
            <a:r>
              <a:rPr lang="en-US" dirty="0"/>
              <a:t>He is at the right hand of God</a:t>
            </a:r>
          </a:p>
          <a:p>
            <a:r>
              <a:rPr lang="en-US" dirty="0"/>
              <a:t>He will come to judge</a:t>
            </a:r>
          </a:p>
          <a:p>
            <a:endParaRPr lang="en-US" dirty="0"/>
          </a:p>
          <a:p>
            <a:r>
              <a:rPr lang="en-US" dirty="0"/>
              <a:t>Let us look at each of these statements: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Descended into hell</a:t>
            </a:r>
          </a:p>
        </p:txBody>
      </p:sp>
      <p:sp>
        <p:nvSpPr>
          <p:cNvPr id="3" name="Content Placeholder 2"/>
          <p:cNvSpPr>
            <a:spLocks noGrp="1"/>
          </p:cNvSpPr>
          <p:nvPr>
            <p:ph idx="1"/>
          </p:nvPr>
        </p:nvSpPr>
        <p:spPr/>
        <p:txBody>
          <a:bodyPr/>
          <a:lstStyle/>
          <a:p>
            <a:r>
              <a:rPr lang="en-US" dirty="0"/>
              <a:t>This was not to suffer more, because he had already said “it is finished.”</a:t>
            </a:r>
          </a:p>
          <a:p>
            <a:endParaRPr lang="en-US" dirty="0"/>
          </a:p>
          <a:p>
            <a:r>
              <a:rPr lang="en-US" dirty="0"/>
              <a:t>It was to proclaim his victory ---</a:t>
            </a:r>
          </a:p>
          <a:p>
            <a:r>
              <a:rPr lang="en-US" dirty="0"/>
              <a:t>To Satan, whom He had defeated</a:t>
            </a:r>
          </a:p>
          <a:p>
            <a:r>
              <a:rPr lang="en-US" dirty="0"/>
              <a:t>To the past believers, whom he had saved.</a:t>
            </a:r>
          </a:p>
          <a:p>
            <a:endParaRPr lang="en-US" dirty="0"/>
          </a:p>
          <a:p>
            <a:r>
              <a:rPr lang="en-US" dirty="0"/>
              <a:t>“He went and preached to the spirits in prison” (1 Peter 3:18-19)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Rose from the dead</a:t>
            </a:r>
          </a:p>
        </p:txBody>
      </p:sp>
      <p:sp>
        <p:nvSpPr>
          <p:cNvPr id="3" name="Content Placeholder 2"/>
          <p:cNvSpPr>
            <a:spLocks noGrp="1"/>
          </p:cNvSpPr>
          <p:nvPr>
            <p:ph idx="1"/>
          </p:nvPr>
        </p:nvSpPr>
        <p:spPr/>
        <p:txBody>
          <a:bodyPr/>
          <a:lstStyle/>
          <a:p>
            <a:r>
              <a:rPr lang="en-US" dirty="0"/>
              <a:t>Peter said, “you killed him, but God raised him from the dead, and made him LORD and Messiah.”   (Acts 2:25)</a:t>
            </a:r>
          </a:p>
          <a:p>
            <a:endParaRPr lang="en-US" dirty="0"/>
          </a:p>
          <a:p>
            <a:r>
              <a:rPr lang="en-US" dirty="0"/>
              <a:t>Paul wrote, “He was shown to be the Son of God, with POWER, by rising from the dead.</a:t>
            </a:r>
            <a:br>
              <a:rPr lang="en-US" dirty="0"/>
            </a:br>
            <a:r>
              <a:rPr lang="en-US" dirty="0"/>
              <a:t> (Romans 1:4)</a:t>
            </a:r>
          </a:p>
          <a:p>
            <a:endParaRPr lang="en-US" dirty="0"/>
          </a:p>
          <a:p>
            <a:r>
              <a:rPr lang="en-US" dirty="0"/>
              <a:t>Jesus said, “Because I live, you will live also” (John 16:25)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Ascended into heaven</a:t>
            </a:r>
          </a:p>
        </p:txBody>
      </p:sp>
      <p:sp>
        <p:nvSpPr>
          <p:cNvPr id="3" name="Content Placeholder 2"/>
          <p:cNvSpPr>
            <a:spLocks noGrp="1"/>
          </p:cNvSpPr>
          <p:nvPr>
            <p:ph idx="1"/>
          </p:nvPr>
        </p:nvSpPr>
        <p:spPr/>
        <p:txBody>
          <a:bodyPr/>
          <a:lstStyle/>
          <a:p>
            <a:r>
              <a:rPr lang="en-US" dirty="0"/>
              <a:t>So he is available to everyone everywhere</a:t>
            </a:r>
          </a:p>
          <a:p>
            <a:endParaRPr lang="en-US" dirty="0"/>
          </a:p>
          <a:p>
            <a:r>
              <a:rPr lang="en-US" dirty="0"/>
              <a:t>So he is praying for us (Romans 8:34)</a:t>
            </a:r>
          </a:p>
          <a:p>
            <a:endParaRPr lang="en-US" dirty="0"/>
          </a:p>
          <a:p>
            <a:r>
              <a:rPr lang="en-US" dirty="0"/>
              <a:t>Jesus said, “I go to prepare a place for you.” (John 17:24)</a:t>
            </a:r>
          </a:p>
          <a:p>
            <a:endParaRPr lang="en-US" dirty="0"/>
          </a:p>
          <a:p>
            <a:r>
              <a:rPr lang="en-US" dirty="0"/>
              <a:t>Jesus said that after he goes away, he will send the Holy Spirit to us (John 16:7)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Will come to judge</a:t>
            </a:r>
          </a:p>
        </p:txBody>
      </p:sp>
      <p:sp>
        <p:nvSpPr>
          <p:cNvPr id="3" name="Content Placeholder 2"/>
          <p:cNvSpPr>
            <a:spLocks noGrp="1"/>
          </p:cNvSpPr>
          <p:nvPr>
            <p:ph idx="1"/>
          </p:nvPr>
        </p:nvSpPr>
        <p:spPr/>
        <p:txBody>
          <a:bodyPr/>
          <a:lstStyle/>
          <a:p>
            <a:r>
              <a:rPr lang="en-US" dirty="0"/>
              <a:t>God has given judgment into the hands of the Son</a:t>
            </a:r>
          </a:p>
          <a:p>
            <a:endParaRPr lang="en-US" dirty="0"/>
          </a:p>
          <a:p>
            <a:r>
              <a:rPr lang="en-US" dirty="0"/>
              <a:t>Because you belong to Christ, you already know your outcome: although you are a sinner, He will judge you innocent and you will enter eternal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is At right hand of god</a:t>
            </a:r>
          </a:p>
        </p:txBody>
      </p:sp>
      <p:sp>
        <p:nvSpPr>
          <p:cNvPr id="3" name="Content Placeholder 2"/>
          <p:cNvSpPr>
            <a:spLocks noGrp="1"/>
          </p:cNvSpPr>
          <p:nvPr>
            <p:ph idx="1"/>
          </p:nvPr>
        </p:nvSpPr>
        <p:spPr/>
        <p:txBody>
          <a:bodyPr/>
          <a:lstStyle/>
          <a:p>
            <a:r>
              <a:rPr lang="en-US" dirty="0"/>
              <a:t>This means the “place of power.”</a:t>
            </a:r>
          </a:p>
          <a:p>
            <a:r>
              <a:rPr lang="en-US" dirty="0"/>
              <a:t>He is in control</a:t>
            </a:r>
          </a:p>
          <a:p>
            <a:r>
              <a:rPr lang="en-US" dirty="0"/>
              <a:t>That’s why Jesus is called “Lord.”</a:t>
            </a:r>
          </a:p>
          <a:p>
            <a:endParaRPr lang="en-US" dirty="0"/>
          </a:p>
          <a:p>
            <a:endParaRPr lang="en-US" dirty="0"/>
          </a:p>
          <a:p>
            <a:r>
              <a:rPr lang="en-US" dirty="0"/>
              <a:t>MORE ABOUT “LORD” follows: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a knight in the old days</a:t>
            </a:r>
          </a:p>
        </p:txBody>
      </p:sp>
      <p:sp>
        <p:nvSpPr>
          <p:cNvPr id="3" name="Content Placeholder 2"/>
          <p:cNvSpPr>
            <a:spLocks noGrp="1"/>
          </p:cNvSpPr>
          <p:nvPr>
            <p:ph idx="1"/>
          </p:nvPr>
        </p:nvSpPr>
        <p:spPr/>
        <p:txBody>
          <a:bodyPr/>
          <a:lstStyle/>
          <a:p>
            <a:r>
              <a:rPr lang="en-US" dirty="0"/>
              <a:t>Called his master “My Lord,”  what was he saying about his master?</a:t>
            </a:r>
          </a:p>
          <a:p>
            <a:endParaRPr lang="en-US" dirty="0"/>
          </a:p>
          <a:p>
            <a:r>
              <a:rPr lang="en-US" dirty="0"/>
              <a:t>What was he saying about himself?</a:t>
            </a:r>
          </a:p>
          <a:p>
            <a:endParaRPr lang="en-US" dirty="0"/>
          </a:p>
          <a:p>
            <a:r>
              <a:rPr lang="en-US" dirty="0"/>
              <a:t>How does this apply to calling Jesus “lord?”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key verse</a:t>
            </a:r>
          </a:p>
        </p:txBody>
      </p:sp>
      <p:sp>
        <p:nvSpPr>
          <p:cNvPr id="3" name="Content Placeholder 2"/>
          <p:cNvSpPr>
            <a:spLocks noGrp="1"/>
          </p:cNvSpPr>
          <p:nvPr>
            <p:ph idx="1"/>
          </p:nvPr>
        </p:nvSpPr>
        <p:spPr/>
        <p:txBody>
          <a:bodyPr/>
          <a:lstStyle/>
          <a:p>
            <a:r>
              <a:rPr lang="en-US" dirty="0"/>
              <a:t>If you confess with your lips</a:t>
            </a:r>
          </a:p>
          <a:p>
            <a:r>
              <a:rPr lang="en-US" dirty="0"/>
              <a:t>JESUS IS LORD</a:t>
            </a:r>
          </a:p>
          <a:p>
            <a:r>
              <a:rPr lang="en-US" dirty="0"/>
              <a:t>And believe in your heart</a:t>
            </a:r>
          </a:p>
          <a:p>
            <a:r>
              <a:rPr lang="en-US" dirty="0"/>
              <a:t>That God raised him from the dead,</a:t>
            </a:r>
          </a:p>
          <a:p>
            <a:r>
              <a:rPr lang="en-US" dirty="0"/>
              <a:t>YOU SHALL BE _____</a:t>
            </a:r>
          </a:p>
          <a:p>
            <a:endParaRPr lang="en-US" dirty="0"/>
          </a:p>
          <a:p>
            <a:r>
              <a:rPr lang="en-US" dirty="0"/>
              <a:t>(Romans 10:9)</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1889</TotalTime>
  <Words>1014</Words>
  <Application>Microsoft Macintosh PowerPoint</Application>
  <PresentationFormat>On-screen Show (4:3)</PresentationFormat>
  <Paragraphs>116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Trebuchet MS</vt:lpstr>
      <vt:lpstr>Wingdings</vt:lpstr>
      <vt:lpstr>Wingdings 2</vt:lpstr>
      <vt:lpstr>Opulent</vt:lpstr>
      <vt:lpstr>Apostles Creed</vt:lpstr>
      <vt:lpstr>And in Jesus christ,</vt:lpstr>
      <vt:lpstr>He Descended into hell</vt:lpstr>
      <vt:lpstr>He Rose from the dead</vt:lpstr>
      <vt:lpstr>He Ascended into heaven</vt:lpstr>
      <vt:lpstr>He Will come to judge</vt:lpstr>
      <vt:lpstr>He is At right hand of god</vt:lpstr>
      <vt:lpstr>When a knight in the old days</vt:lpstr>
      <vt:lpstr>The key verse</vt:lpstr>
      <vt:lpstr>BUT HOW CAN YOU SHOW IT?</vt:lpstr>
      <vt:lpstr>Your lord is in you to help you</vt:lpstr>
      <vt:lpstr>Note The name “the word”</vt:lpstr>
      <vt:lpstr>TWO THINGS JESUS HAS DONE:</vt:lpstr>
      <vt:lpstr>WHY JESUS NEEDED TO BE GOD AND MAN</vt:lpstr>
      <vt:lpstr>Jesus shows he is god by</vt:lpstr>
      <vt:lpstr>We know jesus is god because:</vt:lpstr>
      <vt:lpstr>We know jesus is god because</vt:lpstr>
      <vt:lpstr>We know jesus is man because</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Apostles Creed</dc:title>
  <dc:creator>James A Found</dc:creator>
  <cp:lastModifiedBy>James Found</cp:lastModifiedBy>
  <cp:revision>45</cp:revision>
  <dcterms:created xsi:type="dcterms:W3CDTF">2014-09-24T16:22:30Z</dcterms:created>
  <dcterms:modified xsi:type="dcterms:W3CDTF">2024-03-09T17:12:03Z</dcterms:modified>
</cp:coreProperties>
</file>