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83" r:id="rId4"/>
    <p:sldId id="262" r:id="rId5"/>
    <p:sldId id="263" r:id="rId6"/>
    <p:sldId id="278" r:id="rId7"/>
    <p:sldId id="279" r:id="rId8"/>
    <p:sldId id="280" r:id="rId9"/>
    <p:sldId id="281" r:id="rId10"/>
    <p:sldId id="264" r:id="rId11"/>
    <p:sldId id="259" r:id="rId12"/>
    <p:sldId id="260" r:id="rId13"/>
    <p:sldId id="258" r:id="rId14"/>
    <p:sldId id="28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6"/>
  </p:normalViewPr>
  <p:slideViewPr>
    <p:cSldViewPr>
      <p:cViewPr varScale="1">
        <p:scale>
          <a:sx n="105" d="100"/>
          <a:sy n="105" d="100"/>
        </p:scale>
        <p:origin x="184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9D5B9AE9-53AA-4B18-B48A-54F5284370F7}" type="datetimeFigureOut">
              <a:rPr lang="en-US" smtClean="0"/>
              <a:pPr/>
              <a:t>3/9/24</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6CB7AE3-5642-4D8E-B9EE-60D037F627B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D5B9AE9-53AA-4B18-B48A-54F5284370F7}" type="datetimeFigureOut">
              <a:rPr lang="en-US" smtClean="0"/>
              <a:pPr/>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B7AE3-5642-4D8E-B9EE-60D037F627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D5B9AE9-53AA-4B18-B48A-54F5284370F7}" type="datetimeFigureOut">
              <a:rPr lang="en-US" smtClean="0"/>
              <a:pPr/>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B7AE3-5642-4D8E-B9EE-60D037F627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D5B9AE9-53AA-4B18-B48A-54F5284370F7}" type="datetimeFigureOut">
              <a:rPr lang="en-US" smtClean="0"/>
              <a:pPr/>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B7AE3-5642-4D8E-B9EE-60D037F627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D5B9AE9-53AA-4B18-B48A-54F5284370F7}" type="datetimeFigureOut">
              <a:rPr lang="en-US" smtClean="0"/>
              <a:pPr/>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CB7AE3-5642-4D8E-B9EE-60D037F627B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D5B9AE9-53AA-4B18-B48A-54F5284370F7}" type="datetimeFigureOut">
              <a:rPr lang="en-US" smtClean="0"/>
              <a:pPr/>
              <a:t>3/9/24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B7AE3-5642-4D8E-B9EE-60D037F627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D5B9AE9-53AA-4B18-B48A-54F5284370F7}" type="datetimeFigureOut">
              <a:rPr lang="en-US" smtClean="0"/>
              <a:pPr/>
              <a:t>3/9/24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CB7AE3-5642-4D8E-B9EE-60D037F627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9D5B9AE9-53AA-4B18-B48A-54F5284370F7}" type="datetimeFigureOut">
              <a:rPr lang="en-US" smtClean="0"/>
              <a:pPr/>
              <a:t>3/9/24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CB7AE3-5642-4D8E-B9EE-60D037F627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9D5B9AE9-53AA-4B18-B48A-54F5284370F7}" type="datetimeFigureOut">
              <a:rPr lang="en-US" smtClean="0"/>
              <a:pPr/>
              <a:t>3/9/24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CB7AE3-5642-4D8E-B9EE-60D037F627B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D5B9AE9-53AA-4B18-B48A-54F5284370F7}" type="datetimeFigureOut">
              <a:rPr lang="en-US" smtClean="0"/>
              <a:pPr/>
              <a:t>3/9/24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B7AE3-5642-4D8E-B9EE-60D037F627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9D5B9AE9-53AA-4B18-B48A-54F5284370F7}" type="datetimeFigureOut">
              <a:rPr lang="en-US" smtClean="0"/>
              <a:pPr/>
              <a:t>3/9/24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CB7AE3-5642-4D8E-B9EE-60D037F627B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D5B9AE9-53AA-4B18-B48A-54F5284370F7}" type="datetimeFigureOut">
              <a:rPr lang="en-US" smtClean="0"/>
              <a:pPr/>
              <a:t>3/9/24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6CB7AE3-5642-4D8E-B9EE-60D037F627B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last part of the Creed</a:t>
            </a:r>
          </a:p>
        </p:txBody>
      </p:sp>
      <p:sp>
        <p:nvSpPr>
          <p:cNvPr id="3" name="Subtitle 2"/>
          <p:cNvSpPr>
            <a:spLocks noGrp="1"/>
          </p:cNvSpPr>
          <p:nvPr>
            <p:ph type="subTitle" idx="1"/>
          </p:nvPr>
        </p:nvSpPr>
        <p:spPr>
          <a:xfrm>
            <a:off x="1432560" y="1850064"/>
            <a:ext cx="7406640" cy="4017336"/>
          </a:xfrm>
        </p:spPr>
        <p:txBody>
          <a:bodyPr>
            <a:normAutofit/>
          </a:bodyPr>
          <a:lstStyle/>
          <a:p>
            <a:r>
              <a:rPr lang="en-US" dirty="0"/>
              <a:t>I believe in …..</a:t>
            </a:r>
            <a:br>
              <a:rPr lang="en-US" dirty="0"/>
            </a:br>
            <a:endParaRPr lang="en-US" dirty="0"/>
          </a:p>
          <a:p>
            <a:r>
              <a:rPr lang="en-US" dirty="0"/>
              <a:t>The Holy Christian church, </a:t>
            </a:r>
          </a:p>
          <a:p>
            <a:r>
              <a:rPr lang="en-US"/>
              <a:t>The communion </a:t>
            </a:r>
            <a:r>
              <a:rPr lang="en-US" dirty="0"/>
              <a:t>of saints</a:t>
            </a:r>
          </a:p>
          <a:p>
            <a:r>
              <a:rPr lang="en-US" dirty="0"/>
              <a:t>Forgiveness of Sins</a:t>
            </a:r>
          </a:p>
          <a:p>
            <a:r>
              <a:rPr lang="en-US" dirty="0"/>
              <a:t>Resurrection of the Body</a:t>
            </a:r>
          </a:p>
          <a:p>
            <a:r>
              <a:rPr lang="en-US" dirty="0"/>
              <a:t>Life everlasting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life everlasting</a:t>
            </a:r>
          </a:p>
        </p:txBody>
      </p:sp>
      <p:sp>
        <p:nvSpPr>
          <p:cNvPr id="3" name="Content Placeholder 2"/>
          <p:cNvSpPr>
            <a:spLocks noGrp="1"/>
          </p:cNvSpPr>
          <p:nvPr>
            <p:ph idx="1"/>
          </p:nvPr>
        </p:nvSpPr>
        <p:spPr/>
        <p:txBody>
          <a:bodyPr/>
          <a:lstStyle/>
          <a:p>
            <a:r>
              <a:rPr lang="en-US" dirty="0"/>
              <a:t>First John says we KNOW that we already have eternal life.</a:t>
            </a:r>
          </a:p>
          <a:p>
            <a:endParaRPr lang="en-US" dirty="0"/>
          </a:p>
          <a:p>
            <a:r>
              <a:rPr lang="en-US" dirty="0"/>
              <a:t>“this life is “in His son” (That is, if you have Jesus, you have eternal life).</a:t>
            </a:r>
          </a:p>
          <a:p>
            <a:endParaRPr lang="en-US" dirty="0"/>
          </a:p>
          <a:p>
            <a:r>
              <a:rPr lang="en-US" dirty="0"/>
              <a:t>You have it already --- when you die, you continue having 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Details of the end</a:t>
            </a:r>
          </a:p>
        </p:txBody>
      </p:sp>
      <p:sp>
        <p:nvSpPr>
          <p:cNvPr id="3" name="Content Placeholder 2"/>
          <p:cNvSpPr>
            <a:spLocks noGrp="1"/>
          </p:cNvSpPr>
          <p:nvPr>
            <p:ph idx="1"/>
          </p:nvPr>
        </p:nvSpPr>
        <p:spPr/>
        <p:txBody>
          <a:bodyPr/>
          <a:lstStyle/>
          <a:p>
            <a:r>
              <a:rPr lang="en-US" dirty="0"/>
              <a:t>No one knows when the world will end</a:t>
            </a:r>
          </a:p>
          <a:p>
            <a:r>
              <a:rPr lang="en-US" dirty="0"/>
              <a:t>If you are already dead when the world ends, you will rise and will be with Jesus</a:t>
            </a:r>
          </a:p>
          <a:p>
            <a:r>
              <a:rPr lang="en-US" dirty="0"/>
              <a:t>If you are still alive when it ends, you will immediately go to be with Jesus</a:t>
            </a:r>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next life</a:t>
            </a:r>
          </a:p>
        </p:txBody>
      </p:sp>
      <p:sp>
        <p:nvSpPr>
          <p:cNvPr id="3" name="Content Placeholder 2"/>
          <p:cNvSpPr>
            <a:spLocks noGrp="1"/>
          </p:cNvSpPr>
          <p:nvPr>
            <p:ph idx="1"/>
          </p:nvPr>
        </p:nvSpPr>
        <p:spPr/>
        <p:txBody>
          <a:bodyPr/>
          <a:lstStyle/>
          <a:p>
            <a:r>
              <a:rPr lang="en-US" dirty="0"/>
              <a:t>New Heavens and a new earth  --- this means a new universe</a:t>
            </a:r>
          </a:p>
          <a:p>
            <a:r>
              <a:rPr lang="en-US" dirty="0"/>
              <a:t>No more crying or pain</a:t>
            </a:r>
          </a:p>
          <a:p>
            <a:r>
              <a:rPr lang="en-US" dirty="0"/>
              <a:t>It will be eternal life</a:t>
            </a:r>
          </a:p>
          <a:p>
            <a:r>
              <a:rPr lang="en-US" dirty="0"/>
              <a:t>We’ll be in the presence of God</a:t>
            </a:r>
          </a:p>
          <a:p>
            <a:r>
              <a:rPr lang="en-US" dirty="0"/>
              <a:t>    (Revelation 21)</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rose ---- so ….</a:t>
            </a:r>
          </a:p>
        </p:txBody>
      </p:sp>
      <p:sp>
        <p:nvSpPr>
          <p:cNvPr id="3" name="Content Placeholder 2"/>
          <p:cNvSpPr>
            <a:spLocks noGrp="1"/>
          </p:cNvSpPr>
          <p:nvPr>
            <p:ph idx="1"/>
          </p:nvPr>
        </p:nvSpPr>
        <p:spPr/>
        <p:txBody>
          <a:bodyPr/>
          <a:lstStyle/>
          <a:p>
            <a:r>
              <a:rPr lang="en-US" dirty="0"/>
              <a:t>We will rise</a:t>
            </a:r>
          </a:p>
          <a:p>
            <a:r>
              <a:rPr lang="en-US" dirty="0"/>
              <a:t>He is with us everywhere</a:t>
            </a:r>
          </a:p>
          <a:p>
            <a:r>
              <a:rPr lang="en-US" dirty="0"/>
              <a:t>He sends the Holy Spirit</a:t>
            </a:r>
          </a:p>
          <a:p>
            <a:r>
              <a:rPr lang="en-US" dirty="0"/>
              <a:t>He gives us New Life</a:t>
            </a:r>
          </a:p>
          <a:p>
            <a:r>
              <a:rPr lang="en-US" dirty="0"/>
              <a:t>He is praying for us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 PRAYER</a:t>
            </a:r>
          </a:p>
        </p:txBody>
      </p:sp>
      <p:sp>
        <p:nvSpPr>
          <p:cNvPr id="3" name="Content Placeholder 2"/>
          <p:cNvSpPr>
            <a:spLocks noGrp="1"/>
          </p:cNvSpPr>
          <p:nvPr>
            <p:ph idx="1"/>
          </p:nvPr>
        </p:nvSpPr>
        <p:spPr/>
        <p:txBody>
          <a:bodyPr/>
          <a:lstStyle/>
          <a:p>
            <a:r>
              <a:rPr lang="en-US" dirty="0"/>
              <a:t>Dear God</a:t>
            </a:r>
          </a:p>
          <a:p>
            <a:endParaRPr lang="en-US" dirty="0"/>
          </a:p>
          <a:p>
            <a:r>
              <a:rPr lang="en-US" dirty="0"/>
              <a:t>Thank you for all the promises you have given to us.</a:t>
            </a:r>
          </a:p>
          <a:p>
            <a:endParaRPr lang="en-US" dirty="0"/>
          </a:p>
          <a:p>
            <a:r>
              <a:rPr lang="en-US" dirty="0"/>
              <a:t>We put our life into your hands. We forgive others, just as you have forgiven us.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Church</a:t>
            </a:r>
          </a:p>
        </p:txBody>
      </p:sp>
      <p:sp>
        <p:nvSpPr>
          <p:cNvPr id="3" name="Content Placeholder 2"/>
          <p:cNvSpPr>
            <a:spLocks noGrp="1"/>
          </p:cNvSpPr>
          <p:nvPr>
            <p:ph idx="1"/>
          </p:nvPr>
        </p:nvSpPr>
        <p:spPr/>
        <p:txBody>
          <a:bodyPr/>
          <a:lstStyle/>
          <a:p>
            <a:r>
              <a:rPr lang="en-US" dirty="0"/>
              <a:t>When you believe, you automatically are in Christ’s body, the church</a:t>
            </a:r>
          </a:p>
          <a:p>
            <a:endParaRPr lang="en-US" dirty="0"/>
          </a:p>
          <a:p>
            <a:r>
              <a:rPr lang="en-US" dirty="0"/>
              <a:t>You automatically have over a billion brothers and sisters in Christ</a:t>
            </a:r>
          </a:p>
          <a:p>
            <a:endParaRPr lang="en-US" dirty="0"/>
          </a:p>
          <a:p>
            <a:r>
              <a:rPr lang="en-US" dirty="0"/>
              <a:t>Wherever you travel, you can benefit from worshipping with them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FAF6B-254F-47F4-28A8-861C9C9D5AB6}"/>
              </a:ext>
            </a:extLst>
          </p:cNvPr>
          <p:cNvSpPr>
            <a:spLocks noGrp="1"/>
          </p:cNvSpPr>
          <p:nvPr>
            <p:ph type="title"/>
          </p:nvPr>
        </p:nvSpPr>
        <p:spPr/>
        <p:txBody>
          <a:bodyPr/>
          <a:lstStyle/>
          <a:p>
            <a:r>
              <a:rPr lang="en-US" dirty="0"/>
              <a:t>Holy Christian Church</a:t>
            </a:r>
          </a:p>
        </p:txBody>
      </p:sp>
      <p:sp>
        <p:nvSpPr>
          <p:cNvPr id="3" name="Content Placeholder 2">
            <a:extLst>
              <a:ext uri="{FF2B5EF4-FFF2-40B4-BE49-F238E27FC236}">
                <a16:creationId xmlns:a16="http://schemas.microsoft.com/office/drawing/2014/main" id="{9ADD78F0-E1B0-C6D7-18CE-F1EDF1DF8313}"/>
              </a:ext>
            </a:extLst>
          </p:cNvPr>
          <p:cNvSpPr>
            <a:spLocks noGrp="1"/>
          </p:cNvSpPr>
          <p:nvPr>
            <p:ph idx="1"/>
          </p:nvPr>
        </p:nvSpPr>
        <p:spPr/>
        <p:txBody>
          <a:bodyPr/>
          <a:lstStyle/>
          <a:p>
            <a:r>
              <a:rPr lang="en-US" dirty="0"/>
              <a:t>Original wording in Greek and Latin was holy “catholic” church, where catholic means universal. Luther preferred to use the word “Christian” here because the church includes all who believe in Christ, not all people </a:t>
            </a:r>
            <a:r>
              <a:rPr lang="en-US"/>
              <a:t>in general.</a:t>
            </a:r>
            <a:endParaRPr lang="en-US" dirty="0"/>
          </a:p>
        </p:txBody>
      </p:sp>
    </p:spTree>
    <p:extLst>
      <p:ext uri="{BB962C8B-B14F-4D97-AF65-F5344CB8AC3E}">
        <p14:creationId xmlns:p14="http://schemas.microsoft.com/office/powerpoint/2010/main" val="1079611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communion of saints</a:t>
            </a:r>
          </a:p>
        </p:txBody>
      </p:sp>
      <p:sp>
        <p:nvSpPr>
          <p:cNvPr id="3" name="Content Placeholder 2"/>
          <p:cNvSpPr>
            <a:spLocks noGrp="1"/>
          </p:cNvSpPr>
          <p:nvPr>
            <p:ph idx="1"/>
          </p:nvPr>
        </p:nvSpPr>
        <p:spPr/>
        <p:txBody>
          <a:bodyPr/>
          <a:lstStyle/>
          <a:p>
            <a:pPr>
              <a:buNone/>
            </a:pPr>
            <a:r>
              <a:rPr lang="en-US" dirty="0"/>
              <a:t>Communion means togetherness</a:t>
            </a:r>
          </a:p>
          <a:p>
            <a:pPr>
              <a:buNone/>
            </a:pPr>
            <a:endParaRPr lang="en-US" dirty="0"/>
          </a:p>
          <a:p>
            <a:pPr>
              <a:buNone/>
            </a:pPr>
            <a:r>
              <a:rPr lang="en-US" dirty="0"/>
              <a:t>Saints means believers</a:t>
            </a:r>
          </a:p>
          <a:p>
            <a:pPr>
              <a:buNone/>
            </a:pPr>
            <a:endParaRPr lang="en-US" dirty="0"/>
          </a:p>
          <a:p>
            <a:pPr>
              <a:buNone/>
            </a:pPr>
            <a:r>
              <a:rPr lang="en-US" dirty="0"/>
              <a:t>We are one huge group including the believers who have already died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forgiveness of sins</a:t>
            </a:r>
          </a:p>
        </p:txBody>
      </p:sp>
      <p:sp>
        <p:nvSpPr>
          <p:cNvPr id="3" name="Content Placeholder 2"/>
          <p:cNvSpPr>
            <a:spLocks noGrp="1"/>
          </p:cNvSpPr>
          <p:nvPr>
            <p:ph idx="1"/>
          </p:nvPr>
        </p:nvSpPr>
        <p:spPr/>
        <p:txBody>
          <a:bodyPr/>
          <a:lstStyle/>
          <a:p>
            <a:r>
              <a:rPr lang="en-US" dirty="0"/>
              <a:t>It is forgiveness that we all need,</a:t>
            </a:r>
          </a:p>
          <a:p>
            <a:endParaRPr lang="en-US" dirty="0"/>
          </a:p>
          <a:p>
            <a:r>
              <a:rPr lang="en-US" dirty="0"/>
              <a:t>And it is forgiveness that we all have in common.</a:t>
            </a:r>
          </a:p>
          <a:p>
            <a:endParaRPr lang="en-US" dirty="0"/>
          </a:p>
          <a:p>
            <a:r>
              <a:rPr lang="en-US" dirty="0"/>
              <a:t>It is forgiveness that holds us together, because we are bound to do things that need forgiveness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 saying,</a:t>
            </a:r>
          </a:p>
        </p:txBody>
      </p:sp>
      <p:sp>
        <p:nvSpPr>
          <p:cNvPr id="3" name="Content Placeholder 2"/>
          <p:cNvSpPr>
            <a:spLocks noGrp="1"/>
          </p:cNvSpPr>
          <p:nvPr>
            <p:ph idx="1"/>
          </p:nvPr>
        </p:nvSpPr>
        <p:spPr/>
        <p:txBody>
          <a:bodyPr/>
          <a:lstStyle/>
          <a:p>
            <a:r>
              <a:rPr lang="en-US" dirty="0"/>
              <a:t>I believe in the forgiveness of sins ---</a:t>
            </a:r>
          </a:p>
          <a:p>
            <a:endParaRPr lang="en-US" dirty="0"/>
          </a:p>
          <a:p>
            <a:r>
              <a:rPr lang="en-US" dirty="0"/>
              <a:t>You agree that God has “transferred you from the Kingdom of Darkness into the kingdom of His Beloved Son, in whom you have Redemption, the FORGIVENESS OF SINS”  (Colossians 1:13-14) so … you won’t bathe in GUILT or SELF-PITY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 saying,</a:t>
            </a:r>
          </a:p>
        </p:txBody>
      </p:sp>
      <p:sp>
        <p:nvSpPr>
          <p:cNvPr id="3" name="Content Placeholder 2"/>
          <p:cNvSpPr>
            <a:spLocks noGrp="1"/>
          </p:cNvSpPr>
          <p:nvPr>
            <p:ph idx="1"/>
          </p:nvPr>
        </p:nvSpPr>
        <p:spPr/>
        <p:txBody>
          <a:bodyPr/>
          <a:lstStyle/>
          <a:p>
            <a:r>
              <a:rPr lang="en-US" dirty="0"/>
              <a:t>I believe in the forgiveness of sins ---</a:t>
            </a:r>
          </a:p>
          <a:p>
            <a:endParaRPr lang="en-US" dirty="0"/>
          </a:p>
          <a:p>
            <a:r>
              <a:rPr lang="en-US" dirty="0"/>
              <a:t>You agree to forgive others, since Jesus said “Forgive us the wrongs we have done, as WE FORGIVE the wrongs that others have done to us.</a:t>
            </a:r>
            <a:br>
              <a:rPr lang="en-US" dirty="0"/>
            </a:br>
            <a:r>
              <a:rPr lang="en-US" dirty="0"/>
              <a:t>   (Matthew 6:12, Good News Bible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 saying,</a:t>
            </a:r>
          </a:p>
        </p:txBody>
      </p:sp>
      <p:sp>
        <p:nvSpPr>
          <p:cNvPr id="3" name="Content Placeholder 2"/>
          <p:cNvSpPr>
            <a:spLocks noGrp="1"/>
          </p:cNvSpPr>
          <p:nvPr>
            <p:ph idx="1"/>
          </p:nvPr>
        </p:nvSpPr>
        <p:spPr/>
        <p:txBody>
          <a:bodyPr>
            <a:normAutofit/>
          </a:bodyPr>
          <a:lstStyle/>
          <a:p>
            <a:r>
              <a:rPr lang="en-US" dirty="0"/>
              <a:t>I believe in the forgiveness of sins ---</a:t>
            </a:r>
          </a:p>
          <a:p>
            <a:r>
              <a:rPr lang="en-US" dirty="0"/>
              <a:t>You agree that Jesus DID give you the authority to forgive sins, when he said, “Receive the Holy Spirit. If you forgive anyone’s sins, they are forgiven.”</a:t>
            </a:r>
          </a:p>
          <a:p>
            <a:r>
              <a:rPr lang="en-US" dirty="0"/>
              <a:t>    (John 20:22)</a:t>
            </a:r>
            <a:br>
              <a:rPr lang="en-US" dirty="0"/>
            </a:br>
            <a:r>
              <a:rPr lang="en-US" dirty="0"/>
              <a:t>When the pastor pronounces forgiveness to us, we believe it is as real as if God himself has said it to 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 saying,</a:t>
            </a:r>
          </a:p>
        </p:txBody>
      </p:sp>
      <p:sp>
        <p:nvSpPr>
          <p:cNvPr id="3" name="Content Placeholder 2"/>
          <p:cNvSpPr>
            <a:spLocks noGrp="1"/>
          </p:cNvSpPr>
          <p:nvPr>
            <p:ph idx="1"/>
          </p:nvPr>
        </p:nvSpPr>
        <p:spPr/>
        <p:txBody>
          <a:bodyPr>
            <a:normAutofit/>
          </a:bodyPr>
          <a:lstStyle/>
          <a:p>
            <a:r>
              <a:rPr lang="en-US" dirty="0"/>
              <a:t>I believe in the forgiveness of sins ---</a:t>
            </a:r>
          </a:p>
          <a:p>
            <a:r>
              <a:rPr lang="en-US" dirty="0"/>
              <a:t>You agree with Jesus’ words “I will give you the keys to the kingdom of heaven: what you prohibit on earth will be prohibited in heaven.” (Mt 16:19)</a:t>
            </a:r>
          </a:p>
          <a:p>
            <a:endParaRPr lang="en-US" dirty="0"/>
          </a:p>
          <a:p>
            <a:r>
              <a:rPr lang="en-US" dirty="0"/>
              <a:t>That’s why the pastor’s role to pronounce forgiveness is called “The Office of the Keys.”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1863</TotalTime>
  <Words>617</Words>
  <Application>Microsoft Macintosh PowerPoint</Application>
  <PresentationFormat>On-screen Show (4:3)</PresentationFormat>
  <Paragraphs>72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Gill Sans MT</vt:lpstr>
      <vt:lpstr>Verdana</vt:lpstr>
      <vt:lpstr>Wingdings 2</vt:lpstr>
      <vt:lpstr>Solstice</vt:lpstr>
      <vt:lpstr>The last part of the Creed</vt:lpstr>
      <vt:lpstr>The Church</vt:lpstr>
      <vt:lpstr>Holy Christian Church</vt:lpstr>
      <vt:lpstr>The communion of saints</vt:lpstr>
      <vt:lpstr>The forgiveness of sins</vt:lpstr>
      <vt:lpstr>By saying,</vt:lpstr>
      <vt:lpstr>By saying,</vt:lpstr>
      <vt:lpstr>By saying,</vt:lpstr>
      <vt:lpstr>By saying,</vt:lpstr>
      <vt:lpstr>The life everlasting</vt:lpstr>
      <vt:lpstr>Details of the end</vt:lpstr>
      <vt:lpstr>The next life</vt:lpstr>
      <vt:lpstr>Jesus rose ---- so ….</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Eternal Life</dc:title>
  <dc:creator>James A Found</dc:creator>
  <cp:lastModifiedBy>James Found</cp:lastModifiedBy>
  <cp:revision>26</cp:revision>
  <dcterms:created xsi:type="dcterms:W3CDTF">2014-09-20T17:32:17Z</dcterms:created>
  <dcterms:modified xsi:type="dcterms:W3CDTF">2024-03-09T17:28:32Z</dcterms:modified>
</cp:coreProperties>
</file>